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81" r:id="rId6"/>
    <p:sldMasterId id="2147483697" r:id="rId7"/>
    <p:sldMasterId id="2147483709" r:id="rId8"/>
  </p:sldMasterIdLst>
  <p:notesMasterIdLst>
    <p:notesMasterId r:id="rId52"/>
  </p:notesMasterIdLst>
  <p:sldIdLst>
    <p:sldId id="256" r:id="rId9"/>
    <p:sldId id="2324" r:id="rId10"/>
    <p:sldId id="303" r:id="rId11"/>
    <p:sldId id="364" r:id="rId12"/>
    <p:sldId id="365" r:id="rId13"/>
    <p:sldId id="2359" r:id="rId14"/>
    <p:sldId id="332" r:id="rId15"/>
    <p:sldId id="392" r:id="rId16"/>
    <p:sldId id="393" r:id="rId17"/>
    <p:sldId id="377" r:id="rId18"/>
    <p:sldId id="394" r:id="rId19"/>
    <p:sldId id="406" r:id="rId20"/>
    <p:sldId id="381" r:id="rId21"/>
    <p:sldId id="395" r:id="rId22"/>
    <p:sldId id="396" r:id="rId23"/>
    <p:sldId id="398" r:id="rId24"/>
    <p:sldId id="407" r:id="rId25"/>
    <p:sldId id="384" r:id="rId26"/>
    <p:sldId id="397" r:id="rId27"/>
    <p:sldId id="405" r:id="rId28"/>
    <p:sldId id="379" r:id="rId29"/>
    <p:sldId id="399" r:id="rId30"/>
    <p:sldId id="409" r:id="rId31"/>
    <p:sldId id="383" r:id="rId32"/>
    <p:sldId id="380" r:id="rId33"/>
    <p:sldId id="400" r:id="rId34"/>
    <p:sldId id="385" r:id="rId35"/>
    <p:sldId id="386" r:id="rId36"/>
    <p:sldId id="2358" r:id="rId37"/>
    <p:sldId id="401" r:id="rId38"/>
    <p:sldId id="410" r:id="rId39"/>
    <p:sldId id="341" r:id="rId40"/>
    <p:sldId id="382" r:id="rId41"/>
    <p:sldId id="411" r:id="rId42"/>
    <p:sldId id="413" r:id="rId43"/>
    <p:sldId id="412" r:id="rId44"/>
    <p:sldId id="402" r:id="rId45"/>
    <p:sldId id="404" r:id="rId46"/>
    <p:sldId id="403" r:id="rId47"/>
    <p:sldId id="366" r:id="rId48"/>
    <p:sldId id="2357" r:id="rId49"/>
    <p:sldId id="2351" r:id="rId50"/>
    <p:sldId id="235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Stefanecz (ABL The Language Specialist)" initials="MS(TLS" lastIdx="18" clrIdx="0">
    <p:extLst>
      <p:ext uri="{19B8F6BF-5375-455C-9EA6-DF929625EA0E}">
        <p15:presenceInfo xmlns:p15="http://schemas.microsoft.com/office/powerpoint/2012/main" userId="S::Maria.Stefanecz@gatesfoundation.org::78c4592b-7a82-417a-a2a3-2b6e0dc79bbf" providerId="AD"/>
      </p:ext>
    </p:extLst>
  </p:cmAuthor>
  <p:cmAuthor id="2" name="Beatrice Nere" initials="BN" lastIdx="2" clrIdx="1">
    <p:extLst>
      <p:ext uri="{19B8F6BF-5375-455C-9EA6-DF929625EA0E}">
        <p15:presenceInfo xmlns:p15="http://schemas.microsoft.com/office/powerpoint/2012/main" userId="S::Beatrice.Nere@gatesfoundation.org::a6ad9732-36c1-42e3-9e9f-ac700455ef7f" providerId="AD"/>
      </p:ext>
    </p:extLst>
  </p:cmAuthor>
  <p:cmAuthor id="3" name="Petra Zilincanova" initials="PZ" lastIdx="6" clrIdx="2">
    <p:extLst>
      <p:ext uri="{19B8F6BF-5375-455C-9EA6-DF929625EA0E}">
        <p15:presenceInfo xmlns:p15="http://schemas.microsoft.com/office/powerpoint/2012/main" userId="S::Petra.Zilincanova@gatesfoundation.org::ec483097-799b-4cb7-9f63-28d39e1c4d02" providerId="AD"/>
      </p:ext>
    </p:extLst>
  </p:cmAuthor>
  <p:cmAuthor id="4" name="Mathilde Burnouf (Michael Page, International)" initials="MI" lastIdx="20" clrIdx="3">
    <p:extLst>
      <p:ext uri="{19B8F6BF-5375-455C-9EA6-DF929625EA0E}">
        <p15:presenceInfo xmlns:p15="http://schemas.microsoft.com/office/powerpoint/2012/main" userId="S::mathilde.burnouf@gatesfoundation.org::166141cf-182f-4322-ba16-aeeb64db6cf2" providerId="AD"/>
      </p:ext>
    </p:extLst>
  </p:cmAuthor>
  <p:cmAuthor id="5" name="Caroline de Cremoux" initials="CdC" lastIdx="4" clrIdx="4">
    <p:extLst>
      <p:ext uri="{19B8F6BF-5375-455C-9EA6-DF929625EA0E}">
        <p15:presenceInfo xmlns:p15="http://schemas.microsoft.com/office/powerpoint/2012/main" userId="S::caroline@focus2030.org::ae360fa1-de54-4f14-b40f-964c67ab82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2A"/>
    <a:srgbClr val="00A1E1"/>
    <a:srgbClr val="73A8BB"/>
    <a:srgbClr val="78ACBE"/>
    <a:srgbClr val="9B242D"/>
    <a:srgbClr val="F0823E"/>
    <a:srgbClr val="1ED2B4"/>
    <a:srgbClr val="00FE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29"/>
    <p:restoredTop sz="95226" autoAdjust="0"/>
  </p:normalViewPr>
  <p:slideViewPr>
    <p:cSldViewPr snapToGrid="0">
      <p:cViewPr varScale="1">
        <p:scale>
          <a:sx n="98" d="100"/>
          <a:sy n="98" d="100"/>
        </p:scale>
        <p:origin x="20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DA32E01E-56A4-4E01-9424-8F22E96F627F}" type="datetimeFigureOut">
              <a:rPr lang="en-GB" smtClean="0"/>
              <a:t>23/11/2020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69C32135-A104-41B4-94A3-84C32EC0F024}" type="slidenum">
              <a:rPr lang="en-GB" smtClean="0"/>
              <a:t>‹N°›</a:t>
            </a:fld>
            <a:endParaRPr lang="en-GB"/>
          </a:p>
        </p:txBody>
      </p:sp>
    </p:spTree>
    <p:extLst>
      <p:ext uri="{BB962C8B-B14F-4D97-AF65-F5344CB8AC3E}">
        <p14:creationId xmlns:p14="http://schemas.microsoft.com/office/powerpoint/2010/main" val="4072346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a:solidFill>
                  <a:schemeClr val="tx1"/>
                </a:solidFill>
                <a:effectLst/>
                <a:latin typeface="+mn-lt"/>
                <a:ea typeface="+mn-ea"/>
                <a:cs typeface="+mn-cs"/>
              </a:rPr>
              <a:t>Slide 3 – We don’t need a ‘Action Coalition objective’ slide but we need a slide on our objectives for the Coalition we are building in France with this multi-stakeholders.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4 – agenda, to be slide 2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5 – we need to showcase what we are doing first. Could we use the work on the brochure (Brunswick / Lila work?) or could you use the presentation on the foundation that you have on Teams in your folder?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6 – TBC I don’t know if we will be able to present it on Sept 10</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I would then replace this by ‘our ambition / objective for the GEF’ and we could have a next meeting with the coalition in Oct to present the strategy.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7 – at the end and need some updates that I can do. We also need, instead of the role in the foundation, to have the different roles in the coalition </a:t>
            </a:r>
            <a:r>
              <a:rPr lang="en-GB" sz="1200" kern="1200" err="1">
                <a:solidFill>
                  <a:schemeClr val="tx1"/>
                </a:solidFill>
                <a:effectLst/>
                <a:latin typeface="+mn-lt"/>
                <a:ea typeface="+mn-ea"/>
                <a:cs typeface="+mn-cs"/>
              </a:rPr>
              <a:t>e.g</a:t>
            </a:r>
            <a:r>
              <a:rPr lang="en-GB" sz="1200" kern="1200">
                <a:solidFill>
                  <a:schemeClr val="tx1"/>
                </a:solidFill>
                <a:effectLst/>
                <a:latin typeface="+mn-lt"/>
                <a:ea typeface="+mn-ea"/>
                <a:cs typeface="+mn-cs"/>
              </a:rPr>
              <a:t> Lila, focal point for Sparknews. Mathilde, for Bayard, and Fabrice for the CSOs coalition. Referring all three to Bea (for Southern Europe director) and Erin (Gender Equality Policy).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8 – better design, thanks!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10 – 11: the content will be in slide 8 and 9</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12 – if the foundation, will move before slide 7. Also could you explain me the difference with ‘our objective’ for the coalition (slide 3)?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13 – great ideas but we have already the deliverables. What we need for that meeting is to have a actions tracker, timeline, regular meetings (internal timeline) and then have slide 14, the external timeline with all external events (we should liaise with Focus 2030 and Philippine and you could both work on this).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69C32135-A104-41B4-94A3-84C32EC0F024}" type="slidenum">
              <a:rPr lang="en-GB" smtClean="0"/>
              <a:t>1</a:t>
            </a:fld>
            <a:endParaRPr lang="en-GB"/>
          </a:p>
        </p:txBody>
      </p:sp>
    </p:spTree>
    <p:extLst>
      <p:ext uri="{BB962C8B-B14F-4D97-AF65-F5344CB8AC3E}">
        <p14:creationId xmlns:p14="http://schemas.microsoft.com/office/powerpoint/2010/main" val="140914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76015-5BB6-FA45-BA2D-9256B344AACE}" type="slidenum">
              <a:rPr lang="fr-FR" smtClean="0"/>
              <a:t>3</a:t>
            </a:fld>
            <a:endParaRPr lang="fr-FR"/>
          </a:p>
        </p:txBody>
      </p:sp>
    </p:spTree>
    <p:extLst>
      <p:ext uri="{BB962C8B-B14F-4D97-AF65-F5344CB8AC3E}">
        <p14:creationId xmlns:p14="http://schemas.microsoft.com/office/powerpoint/2010/main" val="281647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 https://</a:t>
            </a:r>
            <a:r>
              <a:rPr lang="fr-FR" err="1"/>
              <a:t>www.un.org</a:t>
            </a:r>
            <a:r>
              <a:rPr lang="fr-FR"/>
              <a:t>/french/</a:t>
            </a:r>
            <a:r>
              <a:rPr lang="fr-FR" err="1"/>
              <a:t>womenwatch</a:t>
            </a:r>
            <a:r>
              <a:rPr lang="fr-FR"/>
              <a:t>/</a:t>
            </a:r>
            <a:r>
              <a:rPr lang="fr-FR" err="1"/>
              <a:t>followup</a:t>
            </a:r>
            <a:r>
              <a:rPr lang="fr-FR"/>
              <a:t>/beijing5/session/</a:t>
            </a:r>
            <a:r>
              <a:rPr lang="fr-FR" err="1"/>
              <a:t>fond.html</a:t>
            </a:r>
            <a:endParaRPr lang="fr-FR"/>
          </a:p>
        </p:txBody>
      </p:sp>
      <p:sp>
        <p:nvSpPr>
          <p:cNvPr id="4" name="Espace réservé du numéro de diapositive 3"/>
          <p:cNvSpPr>
            <a:spLocks noGrp="1"/>
          </p:cNvSpPr>
          <p:nvPr>
            <p:ph type="sldNum" sz="quarter" idx="5"/>
          </p:nvPr>
        </p:nvSpPr>
        <p:spPr/>
        <p:txBody>
          <a:bodyPr/>
          <a:lstStyle/>
          <a:p>
            <a:fld id="{F0376015-5BB6-FA45-BA2D-9256B344AACE}" type="slidenum">
              <a:rPr lang="fr-FR" smtClean="0"/>
              <a:t>7</a:t>
            </a:fld>
            <a:endParaRPr lang="fr-FR"/>
          </a:p>
        </p:txBody>
      </p:sp>
    </p:spTree>
    <p:extLst>
      <p:ext uri="{BB962C8B-B14F-4D97-AF65-F5344CB8AC3E}">
        <p14:creationId xmlns:p14="http://schemas.microsoft.com/office/powerpoint/2010/main" val="9682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 https://</a:t>
            </a:r>
            <a:r>
              <a:rPr lang="fr-FR" err="1"/>
              <a:t>www.un.org</a:t>
            </a:r>
            <a:r>
              <a:rPr lang="fr-FR"/>
              <a:t>/french/</a:t>
            </a:r>
            <a:r>
              <a:rPr lang="fr-FR" err="1"/>
              <a:t>womenwatch</a:t>
            </a:r>
            <a:r>
              <a:rPr lang="fr-FR"/>
              <a:t>/</a:t>
            </a:r>
            <a:r>
              <a:rPr lang="fr-FR" err="1"/>
              <a:t>followup</a:t>
            </a:r>
            <a:r>
              <a:rPr lang="fr-FR"/>
              <a:t>/beijing5/session/</a:t>
            </a:r>
            <a:r>
              <a:rPr lang="fr-FR" err="1"/>
              <a:t>fond.html</a:t>
            </a:r>
            <a:endParaRPr lang="fr-FR"/>
          </a:p>
        </p:txBody>
      </p:sp>
      <p:sp>
        <p:nvSpPr>
          <p:cNvPr id="4" name="Espace réservé du numéro de diapositive 3"/>
          <p:cNvSpPr>
            <a:spLocks noGrp="1"/>
          </p:cNvSpPr>
          <p:nvPr>
            <p:ph type="sldNum" sz="quarter" idx="5"/>
          </p:nvPr>
        </p:nvSpPr>
        <p:spPr/>
        <p:txBody>
          <a:bodyPr/>
          <a:lstStyle/>
          <a:p>
            <a:fld id="{F0376015-5BB6-FA45-BA2D-9256B344AACE}" type="slidenum">
              <a:rPr lang="fr-FR" smtClean="0"/>
              <a:t>8</a:t>
            </a:fld>
            <a:endParaRPr lang="fr-FR"/>
          </a:p>
        </p:txBody>
      </p:sp>
    </p:spTree>
    <p:extLst>
      <p:ext uri="{BB962C8B-B14F-4D97-AF65-F5344CB8AC3E}">
        <p14:creationId xmlns:p14="http://schemas.microsoft.com/office/powerpoint/2010/main" val="420917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76015-5BB6-FA45-BA2D-9256B344AACE}" type="slidenum">
              <a:rPr lang="fr-FR" smtClean="0"/>
              <a:t>41</a:t>
            </a:fld>
            <a:endParaRPr lang="fr-FR"/>
          </a:p>
        </p:txBody>
      </p:sp>
    </p:spTree>
    <p:extLst>
      <p:ext uri="{BB962C8B-B14F-4D97-AF65-F5344CB8AC3E}">
        <p14:creationId xmlns:p14="http://schemas.microsoft.com/office/powerpoint/2010/main" val="89743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a:solidFill>
                  <a:schemeClr val="tx1"/>
                </a:solidFill>
                <a:effectLst/>
                <a:latin typeface="+mn-lt"/>
                <a:ea typeface="+mn-ea"/>
                <a:cs typeface="+mn-cs"/>
              </a:rPr>
              <a:t>Slide 3 – We don’t need a ‘Action Coalition objective’ slide but we need a slide on our objectives for the Coalition we are building in France with this multi-stakeholders.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4 – agenda, to be slide 2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5 – we need to showcase what we are doing first. Could we use the work on the brochure (Brunswick / Lila work?) or could you use the presentation on the foundation that you have on Teams in your folder?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6 – TBC I don’t know if we will be able to present it on Sept 10</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I would then replace this by ‘our ambition / objective for the GEF’ and we could have a next meeting with the coalition in Oct to present the strategy.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7 – at the end and need some updates that I can do. We also need, instead of the role in the foundation, to have the different roles in the coalition </a:t>
            </a:r>
            <a:r>
              <a:rPr lang="en-GB" sz="1200" kern="1200" err="1">
                <a:solidFill>
                  <a:schemeClr val="tx1"/>
                </a:solidFill>
                <a:effectLst/>
                <a:latin typeface="+mn-lt"/>
                <a:ea typeface="+mn-ea"/>
                <a:cs typeface="+mn-cs"/>
              </a:rPr>
              <a:t>e.g</a:t>
            </a:r>
            <a:r>
              <a:rPr lang="en-GB" sz="1200" kern="1200">
                <a:solidFill>
                  <a:schemeClr val="tx1"/>
                </a:solidFill>
                <a:effectLst/>
                <a:latin typeface="+mn-lt"/>
                <a:ea typeface="+mn-ea"/>
                <a:cs typeface="+mn-cs"/>
              </a:rPr>
              <a:t> Lila, focal point for Sparknews. Mathilde, for Bayard, and Fabrice for the CSOs coalition. Referring all three to Bea (for Southern Europe director) and Erin (Gender Equality Policy).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8 – better design, thanks!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10 – 11: the content will be in slide 8 and 9</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12 – if the foundation, will move before slide 7. Also could you explain me the difference with ‘our objective’ for the coalition (slide 3)? </a:t>
            </a:r>
            <a:endParaRPr lang="en-US"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Slide 13 – great ideas but we have already the deliverables. What we need for that meeting is to have a actions tracker, timeline, regular meetings (internal timeline) and then have slide 14, the external timeline with all external events (we should liaise with Focus 2030 and Philippine and you could both work on this).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69C32135-A104-41B4-94A3-84C32EC0F024}" type="slidenum">
              <a:rPr lang="en-GB" smtClean="0"/>
              <a:t>42</a:t>
            </a:fld>
            <a:endParaRPr lang="en-GB"/>
          </a:p>
        </p:txBody>
      </p:sp>
    </p:spTree>
    <p:extLst>
      <p:ext uri="{BB962C8B-B14F-4D97-AF65-F5344CB8AC3E}">
        <p14:creationId xmlns:p14="http://schemas.microsoft.com/office/powerpoint/2010/main" val="2594379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vmlDrawing" Target="../drawings/vmlDrawing4.v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vmlDrawing" Target="../drawings/vmlDrawing5.v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image" Target="../media/image8.emf"/><Relationship Id="rId4" Type="http://schemas.openxmlformats.org/officeDocument/2006/relationships/tags" Target="../tags/tag22.xml"/><Relationship Id="rId9" Type="http://schemas.openxmlformats.org/officeDocument/2006/relationships/oleObject" Target="../embeddings/oleObject5.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12192000" cy="6858000"/>
          </a:xfrm>
        </p:spPr>
        <p:txBody>
          <a:bodyPr lIns="4754880" tIns="1920240" rIns="0" bIns="0">
            <a:normAutofit/>
          </a:bodyPr>
          <a:lstStyle>
            <a:lvl1pPr marL="0" indent="0">
              <a:buNone/>
              <a:defRPr sz="2400">
                <a:latin typeface="Arial" panose="020B0604020202020204" pitchFamily="34" charset="0"/>
                <a:cs typeface="Arial" panose="020B0604020202020204" pitchFamily="34" charset="0"/>
              </a:defRPr>
            </a:lvl1pPr>
          </a:lstStyle>
          <a:p>
            <a:r>
              <a:rPr lang="en-US"/>
              <a:t>Click on the icon to insert a </a:t>
            </a:r>
            <a:br>
              <a:rPr lang="en-US"/>
            </a:br>
            <a:r>
              <a:rPr lang="en-US"/>
              <a:t>new photo. Detailed instructions </a:t>
            </a:r>
            <a:br>
              <a:rPr lang="en-US"/>
            </a:br>
            <a:r>
              <a:rPr lang="en-US"/>
              <a:t>can be found on the slide titled</a:t>
            </a:r>
            <a:br>
              <a:rPr lang="en-US"/>
            </a:br>
            <a:r>
              <a:rPr lang="en-US"/>
              <a:t>“CHANGING THE PHOTO ON </a:t>
            </a:r>
            <a:br>
              <a:rPr lang="en-US"/>
            </a:br>
            <a:r>
              <a:rPr lang="en-US"/>
              <a:t>YOUR TITLE SLIDE.”</a:t>
            </a:r>
          </a:p>
        </p:txBody>
      </p:sp>
      <p:sp>
        <p:nvSpPr>
          <p:cNvPr id="2" name="Title 1"/>
          <p:cNvSpPr>
            <a:spLocks noGrp="1"/>
          </p:cNvSpPr>
          <p:nvPr>
            <p:ph type="ctrTitle" hasCustomPrompt="1"/>
          </p:nvPr>
        </p:nvSpPr>
        <p:spPr>
          <a:xfrm>
            <a:off x="486835" y="2459717"/>
            <a:ext cx="5520267" cy="1130065"/>
          </a:xfrm>
        </p:spPr>
        <p:txBody>
          <a:bodyPr/>
          <a:lstStyle>
            <a:lvl1pPr>
              <a:defRPr b="0">
                <a:solidFill>
                  <a:schemeClr val="bg1"/>
                </a:solidFill>
              </a:defRPr>
            </a:lvl1pPr>
          </a:lstStyle>
          <a:p>
            <a:r>
              <a:rPr lang="en-US"/>
              <a:t>INSERT MAIN TITLE HERE – UP TO 2 LINES (ALL CAPS)</a:t>
            </a:r>
          </a:p>
        </p:txBody>
      </p:sp>
      <p:sp>
        <p:nvSpPr>
          <p:cNvPr id="3" name="Subtitle 2"/>
          <p:cNvSpPr>
            <a:spLocks noGrp="1"/>
          </p:cNvSpPr>
          <p:nvPr>
            <p:ph type="subTitle" idx="1" hasCustomPrompt="1"/>
          </p:nvPr>
        </p:nvSpPr>
        <p:spPr>
          <a:xfrm>
            <a:off x="486835" y="3629795"/>
            <a:ext cx="5520267" cy="696687"/>
          </a:xfrm>
        </p:spPr>
        <p:txBody>
          <a:bodyPr/>
          <a:lstStyle>
            <a:lvl1pPr marL="0" indent="0" algn="l">
              <a:spcBef>
                <a:spcPts val="0"/>
              </a:spcBef>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486835" y="5408085"/>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47" y="4657359"/>
            <a:ext cx="5520268" cy="366183"/>
          </a:xfrm>
          <a:prstGeom prst="rect">
            <a:avLst/>
          </a:prstGeom>
        </p:spPr>
        <p:txBody>
          <a:bodyPr vert="horz" lIns="0" tIns="0" rIns="0" bIns="0" rtlCol="0" anchor="ctr"/>
          <a:lstStyle>
            <a:lvl1pPr algn="l">
              <a:defRPr sz="1600">
                <a:solidFill>
                  <a:schemeClr val="bg1"/>
                </a:solidFill>
                <a:latin typeface="Arial" panose="020B0604020202020204" pitchFamily="34" charset="0"/>
                <a:cs typeface="Arial" panose="020B0604020202020204" pitchFamily="34" charset="0"/>
              </a:defRPr>
            </a:lvl1pPr>
          </a:lstStyle>
          <a:p>
            <a:r>
              <a:rPr lang="en-US">
                <a:solidFill>
                  <a:srgbClr val="FFFFFF"/>
                </a:solidFill>
              </a:rPr>
              <a:t>Month DD, YYYY</a:t>
            </a:r>
          </a:p>
        </p:txBody>
      </p:sp>
    </p:spTree>
    <p:extLst>
      <p:ext uri="{BB962C8B-B14F-4D97-AF65-F5344CB8AC3E}">
        <p14:creationId xmlns:p14="http://schemas.microsoft.com/office/powerpoint/2010/main" val="323189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6"/>
            <a:ext cx="4226984" cy="4519085"/>
          </a:xfrm>
        </p:spPr>
        <p:txBody>
          <a:bodyPr/>
          <a:lstStyle>
            <a:lvl1pPr>
              <a:spcBef>
                <a:spcPts val="448"/>
              </a:spcBef>
              <a:spcAft>
                <a:spcPts val="0"/>
              </a:spcAft>
              <a:buClr>
                <a:srgbClr val="2F85AA"/>
              </a:buClr>
              <a:defRPr sz="1867" b="0" baseline="0"/>
            </a:lvl1pPr>
            <a:lvl2pPr>
              <a:spcBef>
                <a:spcPts val="448"/>
              </a:spcBef>
              <a:spcAft>
                <a:spcPts val="0"/>
              </a:spcAft>
              <a:defRPr sz="1733" baseline="0"/>
            </a:lvl2pPr>
            <a:lvl3pPr>
              <a:spcBef>
                <a:spcPts val="448"/>
              </a:spcBef>
              <a:spcAft>
                <a:spcPts val="0"/>
              </a:spcAft>
              <a:buClr>
                <a:srgbClr val="3086AB"/>
              </a:buClr>
              <a:defRPr baseline="0"/>
            </a:lvl3pPr>
            <a:lvl4pPr marL="687899" indent="-228594">
              <a:spcBef>
                <a:spcPts val="448"/>
              </a:spcBef>
              <a:spcAft>
                <a:spcPts val="0"/>
              </a:spcAft>
              <a:buFont typeface="Arial" panose="020B0604020202020204" pitchFamily="34" charset="0"/>
              <a:buChar char="-"/>
              <a:defRPr baseline="0"/>
            </a:lvl4pPr>
            <a:lvl5pPr marL="914377" indent="-228594">
              <a:spcBef>
                <a:spcPts val="448"/>
              </a:spcBef>
              <a:buFont typeface="Arial" panose="020B0604020202020204" pitchFamily="34" charset="0"/>
              <a:buChar char="◦"/>
              <a:defRPr baseline="0"/>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7" name="Picture Placeholder 6"/>
          <p:cNvSpPr>
            <a:spLocks noGrp="1"/>
          </p:cNvSpPr>
          <p:nvPr>
            <p:ph type="pic" sz="quarter" idx="14"/>
          </p:nvPr>
        </p:nvSpPr>
        <p:spPr>
          <a:xfrm>
            <a:off x="4874694" y="0"/>
            <a:ext cx="7317316" cy="6858000"/>
          </a:xfrm>
        </p:spPr>
        <p:txBody>
          <a:bodyPr tIns="822960"/>
          <a:lstStyle>
            <a:lvl1pPr marL="0" indent="0" algn="ctr">
              <a:buNone/>
              <a:defRPr baseline="0"/>
            </a:lvl1pPr>
          </a:lstStyle>
          <a:p>
            <a:endParaRPr lang="en-US"/>
          </a:p>
          <a:p>
            <a:endParaRPr lang="en-US"/>
          </a:p>
          <a:p>
            <a:endParaRPr lang="en-US"/>
          </a:p>
          <a:p>
            <a:endParaRPr lang="en-US"/>
          </a:p>
          <a:p>
            <a:r>
              <a:rPr lang="en-US"/>
              <a:t>Click on the icon to insert a new photo</a:t>
            </a:r>
          </a:p>
        </p:txBody>
      </p:sp>
      <p:sp>
        <p:nvSpPr>
          <p:cNvPr id="10" name="Rectangle 9"/>
          <p:cNvSpPr/>
          <p:nvPr userDrawn="1"/>
        </p:nvSpPr>
        <p:spPr>
          <a:xfrm>
            <a:off x="0" y="669312"/>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 name="Title 5"/>
          <p:cNvSpPr>
            <a:spLocks noGrp="1"/>
          </p:cNvSpPr>
          <p:nvPr>
            <p:ph type="title" hasCustomPrompt="1"/>
          </p:nvPr>
        </p:nvSpPr>
        <p:spPr/>
        <p:txBody>
          <a:bodyPr/>
          <a:lstStyle/>
          <a:p>
            <a:r>
              <a:rPr lang="en-US"/>
              <a:t>INSERT headline -  TWO LINES all caps</a:t>
            </a:r>
          </a:p>
        </p:txBody>
      </p:sp>
    </p:spTree>
    <p:extLst>
      <p:ext uri="{BB962C8B-B14F-4D97-AF65-F5344CB8AC3E}">
        <p14:creationId xmlns:p14="http://schemas.microsoft.com/office/powerpoint/2010/main" val="230419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lIns="182880" tIns="1828800"/>
          <a:lstStyle>
            <a:lvl1pPr marL="0" indent="0" algn="ctr">
              <a:buFontTx/>
              <a:buNone/>
              <a:defRPr baseline="0"/>
            </a:lvl1pPr>
          </a:lstStyle>
          <a:p>
            <a:r>
              <a:rPr lang="en-US"/>
              <a:t>Click on the icon to insert </a:t>
            </a:r>
            <a:br>
              <a:rPr lang="en-US"/>
            </a:br>
            <a:r>
              <a:rPr lang="en-US"/>
              <a:t>a new full-frame photo.</a:t>
            </a:r>
          </a:p>
        </p:txBody>
      </p:sp>
    </p:spTree>
    <p:extLst>
      <p:ext uri="{BB962C8B-B14F-4D97-AF65-F5344CB8AC3E}">
        <p14:creationId xmlns:p14="http://schemas.microsoft.com/office/powerpoint/2010/main" val="127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shots (Max of 20)">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pPr algn="r"/>
            <a:r>
              <a:rPr lang="en-US">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4" name="Picture Placeholder 3"/>
          <p:cNvSpPr>
            <a:spLocks noGrp="1"/>
          </p:cNvSpPr>
          <p:nvPr>
            <p:ph type="pic" sz="quarter" idx="16"/>
          </p:nvPr>
        </p:nvSpPr>
        <p:spPr>
          <a:xfrm>
            <a:off x="476265" y="2100187"/>
            <a:ext cx="1211420" cy="1211420"/>
          </a:xfrm>
          <a:noFill/>
        </p:spPr>
        <p:txBody>
          <a:bodyPr/>
          <a:lstStyle>
            <a:lvl1pPr algn="l">
              <a:defRPr sz="1067"/>
            </a:lvl1pPr>
          </a:lstStyle>
          <a:p>
            <a:endParaRPr lang="en-US"/>
          </a:p>
        </p:txBody>
      </p:sp>
      <p:sp>
        <p:nvSpPr>
          <p:cNvPr id="9" name="Picture Placeholder 3"/>
          <p:cNvSpPr>
            <a:spLocks noGrp="1"/>
          </p:cNvSpPr>
          <p:nvPr>
            <p:ph type="pic" sz="quarter" idx="17"/>
          </p:nvPr>
        </p:nvSpPr>
        <p:spPr>
          <a:xfrm>
            <a:off x="3785809" y="2100187"/>
            <a:ext cx="1211420" cy="1211420"/>
          </a:xfrm>
          <a:noFill/>
        </p:spPr>
        <p:txBody>
          <a:bodyPr/>
          <a:lstStyle>
            <a:lvl1pPr algn="l">
              <a:defRPr sz="1067"/>
            </a:lvl1pPr>
          </a:lstStyle>
          <a:p>
            <a:endParaRPr lang="en-US"/>
          </a:p>
        </p:txBody>
      </p:sp>
      <p:sp>
        <p:nvSpPr>
          <p:cNvPr id="10" name="Picture Placeholder 3"/>
          <p:cNvSpPr>
            <a:spLocks noGrp="1"/>
          </p:cNvSpPr>
          <p:nvPr>
            <p:ph type="pic" sz="quarter" idx="18"/>
          </p:nvPr>
        </p:nvSpPr>
        <p:spPr>
          <a:xfrm>
            <a:off x="7095331" y="2100187"/>
            <a:ext cx="1211420" cy="1211420"/>
          </a:xfrm>
          <a:noFill/>
        </p:spPr>
        <p:txBody>
          <a:bodyPr/>
          <a:lstStyle>
            <a:lvl1pPr algn="l">
              <a:defRPr sz="1067"/>
            </a:lvl1pPr>
          </a:lstStyle>
          <a:p>
            <a:endParaRPr lang="en-US"/>
          </a:p>
        </p:txBody>
      </p:sp>
      <p:sp>
        <p:nvSpPr>
          <p:cNvPr id="11" name="Picture Placeholder 3"/>
          <p:cNvSpPr>
            <a:spLocks noGrp="1"/>
          </p:cNvSpPr>
          <p:nvPr>
            <p:ph type="pic" sz="quarter" idx="19"/>
          </p:nvPr>
        </p:nvSpPr>
        <p:spPr>
          <a:xfrm>
            <a:off x="10404850" y="2100187"/>
            <a:ext cx="1211420" cy="1211420"/>
          </a:xfrm>
          <a:noFill/>
        </p:spPr>
        <p:txBody>
          <a:bodyPr/>
          <a:lstStyle>
            <a:lvl1pPr algn="l">
              <a:defRPr sz="1067"/>
            </a:lvl1pPr>
          </a:lstStyle>
          <a:p>
            <a:endParaRPr lang="en-US"/>
          </a:p>
        </p:txBody>
      </p:sp>
      <p:sp>
        <p:nvSpPr>
          <p:cNvPr id="2" name="Title 1"/>
          <p:cNvSpPr>
            <a:spLocks noGrp="1"/>
          </p:cNvSpPr>
          <p:nvPr>
            <p:ph type="title" hasCustomPrompt="1"/>
          </p:nvPr>
        </p:nvSpPr>
        <p:spPr>
          <a:xfrm>
            <a:off x="486850" y="629573"/>
            <a:ext cx="11129433" cy="862195"/>
          </a:xfrm>
        </p:spPr>
        <p:txBody>
          <a:bodyPr/>
          <a:lstStyle>
            <a:lvl1pPr>
              <a:defRPr/>
            </a:lvl1pPr>
          </a:lstStyle>
          <a:p>
            <a:r>
              <a:rPr lang="en-US"/>
              <a:t>headshot slide (max of 21)</a:t>
            </a:r>
          </a:p>
        </p:txBody>
      </p:sp>
      <p:sp>
        <p:nvSpPr>
          <p:cNvPr id="49" name="Picture Placeholder 3"/>
          <p:cNvSpPr>
            <a:spLocks noGrp="1"/>
          </p:cNvSpPr>
          <p:nvPr>
            <p:ph type="pic" sz="quarter" idx="21"/>
          </p:nvPr>
        </p:nvSpPr>
        <p:spPr>
          <a:xfrm>
            <a:off x="2131034" y="2100187"/>
            <a:ext cx="1211420" cy="1211420"/>
          </a:xfrm>
          <a:noFill/>
        </p:spPr>
        <p:txBody>
          <a:bodyPr/>
          <a:lstStyle>
            <a:lvl1pPr algn="l">
              <a:defRPr sz="1067"/>
            </a:lvl1pPr>
          </a:lstStyle>
          <a:p>
            <a:endParaRPr lang="en-US"/>
          </a:p>
        </p:txBody>
      </p:sp>
      <p:sp>
        <p:nvSpPr>
          <p:cNvPr id="50" name="Picture Placeholder 3"/>
          <p:cNvSpPr>
            <a:spLocks noGrp="1"/>
          </p:cNvSpPr>
          <p:nvPr>
            <p:ph type="pic" sz="quarter" idx="22"/>
          </p:nvPr>
        </p:nvSpPr>
        <p:spPr>
          <a:xfrm>
            <a:off x="5440581" y="2100187"/>
            <a:ext cx="1211420" cy="1211420"/>
          </a:xfrm>
          <a:noFill/>
        </p:spPr>
        <p:txBody>
          <a:bodyPr/>
          <a:lstStyle>
            <a:lvl1pPr algn="l">
              <a:defRPr sz="1067"/>
            </a:lvl1pPr>
          </a:lstStyle>
          <a:p>
            <a:endParaRPr lang="en-US"/>
          </a:p>
        </p:txBody>
      </p:sp>
      <p:sp>
        <p:nvSpPr>
          <p:cNvPr id="51" name="Picture Placeholder 3"/>
          <p:cNvSpPr>
            <a:spLocks noGrp="1"/>
          </p:cNvSpPr>
          <p:nvPr>
            <p:ph type="pic" sz="quarter" idx="23"/>
          </p:nvPr>
        </p:nvSpPr>
        <p:spPr>
          <a:xfrm>
            <a:off x="8750095" y="2100187"/>
            <a:ext cx="1211420" cy="1211420"/>
          </a:xfrm>
          <a:noFill/>
        </p:spPr>
        <p:txBody>
          <a:bodyPr/>
          <a:lstStyle>
            <a:lvl1pPr algn="l">
              <a:defRPr sz="1067"/>
            </a:lvl1pPr>
          </a:lstStyle>
          <a:p>
            <a:endParaRPr lang="en-US"/>
          </a:p>
        </p:txBody>
      </p:sp>
      <p:sp>
        <p:nvSpPr>
          <p:cNvPr id="52" name="Picture Placeholder 3"/>
          <p:cNvSpPr>
            <a:spLocks noGrp="1"/>
          </p:cNvSpPr>
          <p:nvPr>
            <p:ph type="pic" sz="quarter" idx="24"/>
          </p:nvPr>
        </p:nvSpPr>
        <p:spPr>
          <a:xfrm>
            <a:off x="476265" y="3566331"/>
            <a:ext cx="1211420" cy="1211420"/>
          </a:xfrm>
          <a:noFill/>
        </p:spPr>
        <p:txBody>
          <a:bodyPr/>
          <a:lstStyle>
            <a:lvl1pPr algn="l">
              <a:defRPr sz="1067"/>
            </a:lvl1pPr>
          </a:lstStyle>
          <a:p>
            <a:endParaRPr lang="en-US"/>
          </a:p>
        </p:txBody>
      </p:sp>
      <p:sp>
        <p:nvSpPr>
          <p:cNvPr id="53" name="Picture Placeholder 3"/>
          <p:cNvSpPr>
            <a:spLocks noGrp="1"/>
          </p:cNvSpPr>
          <p:nvPr>
            <p:ph type="pic" sz="quarter" idx="25"/>
          </p:nvPr>
        </p:nvSpPr>
        <p:spPr>
          <a:xfrm>
            <a:off x="3785809" y="3566331"/>
            <a:ext cx="1211420" cy="1211420"/>
          </a:xfrm>
          <a:noFill/>
        </p:spPr>
        <p:txBody>
          <a:bodyPr/>
          <a:lstStyle>
            <a:lvl1pPr algn="l">
              <a:defRPr sz="1067"/>
            </a:lvl1pPr>
          </a:lstStyle>
          <a:p>
            <a:endParaRPr lang="en-US"/>
          </a:p>
        </p:txBody>
      </p:sp>
      <p:sp>
        <p:nvSpPr>
          <p:cNvPr id="54" name="Picture Placeholder 3"/>
          <p:cNvSpPr>
            <a:spLocks noGrp="1"/>
          </p:cNvSpPr>
          <p:nvPr>
            <p:ph type="pic" sz="quarter" idx="26"/>
          </p:nvPr>
        </p:nvSpPr>
        <p:spPr>
          <a:xfrm>
            <a:off x="7095331" y="3566331"/>
            <a:ext cx="1211420" cy="1211420"/>
          </a:xfrm>
          <a:noFill/>
        </p:spPr>
        <p:txBody>
          <a:bodyPr/>
          <a:lstStyle>
            <a:lvl1pPr algn="l">
              <a:defRPr sz="1067"/>
            </a:lvl1pPr>
          </a:lstStyle>
          <a:p>
            <a:endParaRPr lang="en-US"/>
          </a:p>
        </p:txBody>
      </p:sp>
      <p:sp>
        <p:nvSpPr>
          <p:cNvPr id="55" name="Picture Placeholder 3"/>
          <p:cNvSpPr>
            <a:spLocks noGrp="1"/>
          </p:cNvSpPr>
          <p:nvPr>
            <p:ph type="pic" sz="quarter" idx="27"/>
          </p:nvPr>
        </p:nvSpPr>
        <p:spPr>
          <a:xfrm>
            <a:off x="10404850" y="3566331"/>
            <a:ext cx="1211420" cy="1211420"/>
          </a:xfrm>
          <a:noFill/>
        </p:spPr>
        <p:txBody>
          <a:bodyPr/>
          <a:lstStyle>
            <a:lvl1pPr algn="l">
              <a:defRPr sz="1067"/>
            </a:lvl1pPr>
          </a:lstStyle>
          <a:p>
            <a:endParaRPr lang="en-US"/>
          </a:p>
        </p:txBody>
      </p:sp>
      <p:sp>
        <p:nvSpPr>
          <p:cNvPr id="57" name="Picture Placeholder 3"/>
          <p:cNvSpPr>
            <a:spLocks noGrp="1"/>
          </p:cNvSpPr>
          <p:nvPr>
            <p:ph type="pic" sz="quarter" idx="29"/>
          </p:nvPr>
        </p:nvSpPr>
        <p:spPr>
          <a:xfrm>
            <a:off x="2131034" y="3566331"/>
            <a:ext cx="1211420" cy="1211420"/>
          </a:xfrm>
          <a:noFill/>
        </p:spPr>
        <p:txBody>
          <a:bodyPr/>
          <a:lstStyle>
            <a:lvl1pPr algn="l">
              <a:defRPr sz="1067"/>
            </a:lvl1pPr>
          </a:lstStyle>
          <a:p>
            <a:endParaRPr lang="en-US"/>
          </a:p>
        </p:txBody>
      </p:sp>
      <p:sp>
        <p:nvSpPr>
          <p:cNvPr id="58" name="Picture Placeholder 3"/>
          <p:cNvSpPr>
            <a:spLocks noGrp="1"/>
          </p:cNvSpPr>
          <p:nvPr>
            <p:ph type="pic" sz="quarter" idx="30"/>
          </p:nvPr>
        </p:nvSpPr>
        <p:spPr>
          <a:xfrm>
            <a:off x="5440581" y="3566331"/>
            <a:ext cx="1211420" cy="1211420"/>
          </a:xfrm>
          <a:noFill/>
        </p:spPr>
        <p:txBody>
          <a:bodyPr/>
          <a:lstStyle>
            <a:lvl1pPr algn="l">
              <a:defRPr sz="1067"/>
            </a:lvl1pPr>
          </a:lstStyle>
          <a:p>
            <a:endParaRPr lang="en-US"/>
          </a:p>
        </p:txBody>
      </p:sp>
      <p:sp>
        <p:nvSpPr>
          <p:cNvPr id="59" name="Picture Placeholder 3"/>
          <p:cNvSpPr>
            <a:spLocks noGrp="1"/>
          </p:cNvSpPr>
          <p:nvPr>
            <p:ph type="pic" sz="quarter" idx="31"/>
          </p:nvPr>
        </p:nvSpPr>
        <p:spPr>
          <a:xfrm>
            <a:off x="8750095" y="3566331"/>
            <a:ext cx="1211420" cy="1211420"/>
          </a:xfrm>
          <a:noFill/>
        </p:spPr>
        <p:txBody>
          <a:bodyPr/>
          <a:lstStyle>
            <a:lvl1pPr algn="l">
              <a:defRPr sz="1067"/>
            </a:lvl1pPr>
          </a:lstStyle>
          <a:p>
            <a:endParaRPr lang="en-US"/>
          </a:p>
        </p:txBody>
      </p:sp>
      <p:sp>
        <p:nvSpPr>
          <p:cNvPr id="26" name="Picture Placeholder 3"/>
          <p:cNvSpPr>
            <a:spLocks noGrp="1"/>
          </p:cNvSpPr>
          <p:nvPr>
            <p:ph type="pic" sz="quarter" idx="32"/>
          </p:nvPr>
        </p:nvSpPr>
        <p:spPr>
          <a:xfrm>
            <a:off x="476265" y="5032479"/>
            <a:ext cx="1211420" cy="1211420"/>
          </a:xfrm>
          <a:noFill/>
        </p:spPr>
        <p:txBody>
          <a:bodyPr/>
          <a:lstStyle>
            <a:lvl1pPr algn="l">
              <a:defRPr sz="1067"/>
            </a:lvl1pPr>
          </a:lstStyle>
          <a:p>
            <a:endParaRPr lang="en-US"/>
          </a:p>
        </p:txBody>
      </p:sp>
      <p:sp>
        <p:nvSpPr>
          <p:cNvPr id="27" name="Picture Placeholder 3"/>
          <p:cNvSpPr>
            <a:spLocks noGrp="1"/>
          </p:cNvSpPr>
          <p:nvPr>
            <p:ph type="pic" sz="quarter" idx="33"/>
          </p:nvPr>
        </p:nvSpPr>
        <p:spPr>
          <a:xfrm>
            <a:off x="3785809" y="5032479"/>
            <a:ext cx="1211420" cy="1211420"/>
          </a:xfrm>
          <a:noFill/>
        </p:spPr>
        <p:txBody>
          <a:bodyPr/>
          <a:lstStyle>
            <a:lvl1pPr algn="l">
              <a:defRPr sz="1067"/>
            </a:lvl1pPr>
          </a:lstStyle>
          <a:p>
            <a:endParaRPr lang="en-US"/>
          </a:p>
        </p:txBody>
      </p:sp>
      <p:sp>
        <p:nvSpPr>
          <p:cNvPr id="28" name="Picture Placeholder 3"/>
          <p:cNvSpPr>
            <a:spLocks noGrp="1"/>
          </p:cNvSpPr>
          <p:nvPr>
            <p:ph type="pic" sz="quarter" idx="34"/>
          </p:nvPr>
        </p:nvSpPr>
        <p:spPr>
          <a:xfrm>
            <a:off x="7095331" y="5032479"/>
            <a:ext cx="1211420" cy="1211420"/>
          </a:xfrm>
          <a:noFill/>
        </p:spPr>
        <p:txBody>
          <a:bodyPr/>
          <a:lstStyle>
            <a:lvl1pPr algn="l">
              <a:defRPr sz="1067"/>
            </a:lvl1pPr>
          </a:lstStyle>
          <a:p>
            <a:endParaRPr lang="en-US"/>
          </a:p>
        </p:txBody>
      </p:sp>
      <p:sp>
        <p:nvSpPr>
          <p:cNvPr id="29" name="Picture Placeholder 3"/>
          <p:cNvSpPr>
            <a:spLocks noGrp="1"/>
          </p:cNvSpPr>
          <p:nvPr>
            <p:ph type="pic" sz="quarter" idx="35"/>
          </p:nvPr>
        </p:nvSpPr>
        <p:spPr>
          <a:xfrm>
            <a:off x="10404850" y="5032479"/>
            <a:ext cx="1211420" cy="1211420"/>
          </a:xfrm>
          <a:noFill/>
        </p:spPr>
        <p:txBody>
          <a:bodyPr/>
          <a:lstStyle>
            <a:lvl1pPr algn="l">
              <a:defRPr sz="1067"/>
            </a:lvl1pPr>
          </a:lstStyle>
          <a:p>
            <a:endParaRPr lang="en-US"/>
          </a:p>
        </p:txBody>
      </p:sp>
      <p:sp>
        <p:nvSpPr>
          <p:cNvPr id="31" name="Picture Placeholder 3"/>
          <p:cNvSpPr>
            <a:spLocks noGrp="1"/>
          </p:cNvSpPr>
          <p:nvPr>
            <p:ph type="pic" sz="quarter" idx="37"/>
          </p:nvPr>
        </p:nvSpPr>
        <p:spPr>
          <a:xfrm>
            <a:off x="2131034" y="5032479"/>
            <a:ext cx="1211420" cy="1211420"/>
          </a:xfrm>
          <a:noFill/>
        </p:spPr>
        <p:txBody>
          <a:bodyPr/>
          <a:lstStyle>
            <a:lvl1pPr algn="l">
              <a:defRPr sz="1067"/>
            </a:lvl1pPr>
          </a:lstStyle>
          <a:p>
            <a:endParaRPr lang="en-US"/>
          </a:p>
        </p:txBody>
      </p:sp>
      <p:sp>
        <p:nvSpPr>
          <p:cNvPr id="32" name="Picture Placeholder 3"/>
          <p:cNvSpPr>
            <a:spLocks noGrp="1"/>
          </p:cNvSpPr>
          <p:nvPr>
            <p:ph type="pic" sz="quarter" idx="38"/>
          </p:nvPr>
        </p:nvSpPr>
        <p:spPr>
          <a:xfrm>
            <a:off x="5440581" y="5032479"/>
            <a:ext cx="1211420" cy="1211420"/>
          </a:xfrm>
          <a:noFill/>
        </p:spPr>
        <p:txBody>
          <a:bodyPr/>
          <a:lstStyle>
            <a:lvl1pPr algn="l">
              <a:defRPr sz="1067"/>
            </a:lvl1pPr>
          </a:lstStyle>
          <a:p>
            <a:endParaRPr lang="en-US"/>
          </a:p>
        </p:txBody>
      </p:sp>
      <p:sp>
        <p:nvSpPr>
          <p:cNvPr id="33" name="Picture Placeholder 3"/>
          <p:cNvSpPr>
            <a:spLocks noGrp="1"/>
          </p:cNvSpPr>
          <p:nvPr>
            <p:ph type="pic" sz="quarter" idx="39"/>
          </p:nvPr>
        </p:nvSpPr>
        <p:spPr>
          <a:xfrm>
            <a:off x="8750095" y="5032479"/>
            <a:ext cx="1211420" cy="1211420"/>
          </a:xfrm>
          <a:noFill/>
        </p:spPr>
        <p:txBody>
          <a:bodyPr/>
          <a:lstStyle>
            <a:lvl1pPr algn="l">
              <a:defRPr sz="1067"/>
            </a:lvl1pPr>
          </a:lstStyle>
          <a:p>
            <a:endParaRPr lang="en-US"/>
          </a:p>
        </p:txBody>
      </p:sp>
      <p:sp>
        <p:nvSpPr>
          <p:cNvPr id="30" name="Picture Placeholder 3"/>
          <p:cNvSpPr>
            <a:spLocks noGrp="1"/>
          </p:cNvSpPr>
          <p:nvPr>
            <p:ph type="pic" sz="quarter" idx="40"/>
          </p:nvPr>
        </p:nvSpPr>
        <p:spPr>
          <a:xfrm>
            <a:off x="2300757" y="1123099"/>
            <a:ext cx="1211420" cy="1211420"/>
          </a:xfrm>
          <a:noFill/>
        </p:spPr>
        <p:txBody>
          <a:bodyPr/>
          <a:lstStyle>
            <a:lvl1pPr algn="l">
              <a:defRPr sz="1067"/>
            </a:lvl1pPr>
          </a:lstStyle>
          <a:p>
            <a:endParaRPr lang="en-US"/>
          </a:p>
        </p:txBody>
      </p:sp>
      <p:sp>
        <p:nvSpPr>
          <p:cNvPr id="34" name="Picture Placeholder 3"/>
          <p:cNvSpPr>
            <a:spLocks noGrp="1"/>
          </p:cNvSpPr>
          <p:nvPr>
            <p:ph type="pic" sz="quarter" idx="41"/>
          </p:nvPr>
        </p:nvSpPr>
        <p:spPr>
          <a:xfrm>
            <a:off x="7903887" y="992375"/>
            <a:ext cx="1211420" cy="1211420"/>
          </a:xfrm>
          <a:noFill/>
        </p:spPr>
        <p:txBody>
          <a:bodyPr/>
          <a:lstStyle>
            <a:lvl1pPr algn="l">
              <a:defRPr sz="1067"/>
            </a:lvl1pPr>
          </a:lstStyle>
          <a:p>
            <a:endParaRPr lang="en-US"/>
          </a:p>
        </p:txBody>
      </p:sp>
    </p:spTree>
    <p:extLst>
      <p:ext uri="{BB962C8B-B14F-4D97-AF65-F5344CB8AC3E}">
        <p14:creationId xmlns:p14="http://schemas.microsoft.com/office/powerpoint/2010/main" val="40858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shots (Max of 6)">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t>© 2014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pPr/>
              <a:t>‹N°›</a:t>
            </a:fld>
            <a:endParaRPr lang="en-US"/>
          </a:p>
        </p:txBody>
      </p:sp>
      <p:sp>
        <p:nvSpPr>
          <p:cNvPr id="21" name="Picture Placeholder 20"/>
          <p:cNvSpPr>
            <a:spLocks noGrp="1"/>
          </p:cNvSpPr>
          <p:nvPr>
            <p:ph type="pic" sz="quarter" idx="16" hasCustomPrompt="1"/>
          </p:nvPr>
        </p:nvSpPr>
        <p:spPr>
          <a:xfrm>
            <a:off x="476251" y="1619251"/>
            <a:ext cx="1828800" cy="1828800"/>
          </a:xfrm>
          <a:noFill/>
        </p:spPr>
        <p:txBody>
          <a:bodyPr tIns="91440"/>
          <a:lstStyle>
            <a:lvl1pPr marL="0" indent="0" algn="ctr">
              <a:buNone/>
              <a:defRPr sz="1200" baseline="0"/>
            </a:lvl1pPr>
          </a:lstStyle>
          <a:p>
            <a:r>
              <a:rPr lang="en-US"/>
              <a:t>Click icon to </a:t>
            </a:r>
            <a:br>
              <a:rPr lang="en-US"/>
            </a:br>
            <a:r>
              <a:rPr lang="en-US"/>
              <a:t>insert a photo</a:t>
            </a:r>
          </a:p>
        </p:txBody>
      </p:sp>
      <p:sp>
        <p:nvSpPr>
          <p:cNvPr id="23" name="Text Placeholder 22"/>
          <p:cNvSpPr>
            <a:spLocks noGrp="1"/>
          </p:cNvSpPr>
          <p:nvPr>
            <p:ph type="body" sz="quarter" idx="17" hasCustomPrompt="1"/>
          </p:nvPr>
        </p:nvSpPr>
        <p:spPr>
          <a:xfrm>
            <a:off x="2384317" y="2594036"/>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18" name="Picture Placeholder 20"/>
          <p:cNvSpPr>
            <a:spLocks noGrp="1"/>
          </p:cNvSpPr>
          <p:nvPr>
            <p:ph type="pic" sz="quarter" idx="18" hasCustomPrompt="1"/>
          </p:nvPr>
        </p:nvSpPr>
        <p:spPr>
          <a:xfrm>
            <a:off x="476251" y="3710517"/>
            <a:ext cx="1828800" cy="1828800"/>
          </a:xfrm>
          <a:noFill/>
        </p:spPr>
        <p:txBody>
          <a:bodyPr tIns="91440"/>
          <a:lstStyle>
            <a:lvl1pPr marL="0" indent="0" algn="ctr">
              <a:buNone/>
              <a:defRPr sz="1200" baseline="0"/>
            </a:lvl1pPr>
          </a:lstStyle>
          <a:p>
            <a:r>
              <a:rPr lang="en-US"/>
              <a:t>Click icon to </a:t>
            </a:r>
            <a:br>
              <a:rPr lang="en-US"/>
            </a:br>
            <a:r>
              <a:rPr lang="en-US"/>
              <a:t>insert a photo</a:t>
            </a:r>
          </a:p>
        </p:txBody>
      </p:sp>
      <p:sp>
        <p:nvSpPr>
          <p:cNvPr id="19" name="Text Placeholder 22"/>
          <p:cNvSpPr>
            <a:spLocks noGrp="1"/>
          </p:cNvSpPr>
          <p:nvPr>
            <p:ph type="body" sz="quarter" idx="19" hasCustomPrompt="1"/>
          </p:nvPr>
        </p:nvSpPr>
        <p:spPr>
          <a:xfrm>
            <a:off x="2384317"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20" name="Picture Placeholder 20"/>
          <p:cNvSpPr>
            <a:spLocks noGrp="1"/>
          </p:cNvSpPr>
          <p:nvPr>
            <p:ph type="pic" sz="quarter" idx="20" hasCustomPrompt="1"/>
          </p:nvPr>
        </p:nvSpPr>
        <p:spPr>
          <a:xfrm>
            <a:off x="4257695" y="1619251"/>
            <a:ext cx="1828800" cy="1828800"/>
          </a:xfrm>
          <a:noFill/>
        </p:spPr>
        <p:txBody>
          <a:bodyPr tIns="91440"/>
          <a:lstStyle>
            <a:lvl1pPr marL="0" indent="0" algn="ctr">
              <a:buNone/>
              <a:defRPr sz="1200" baseline="0"/>
            </a:lvl1pPr>
          </a:lstStyle>
          <a:p>
            <a:r>
              <a:rPr lang="en-US"/>
              <a:t>Click icon to </a:t>
            </a:r>
            <a:br>
              <a:rPr lang="en-US"/>
            </a:br>
            <a:r>
              <a:rPr lang="en-US"/>
              <a:t>insert a photo</a:t>
            </a:r>
          </a:p>
        </p:txBody>
      </p:sp>
      <p:sp>
        <p:nvSpPr>
          <p:cNvPr id="22" name="Text Placeholder 22"/>
          <p:cNvSpPr>
            <a:spLocks noGrp="1"/>
          </p:cNvSpPr>
          <p:nvPr>
            <p:ph type="body" sz="quarter" idx="21" hasCustomPrompt="1"/>
          </p:nvPr>
        </p:nvSpPr>
        <p:spPr>
          <a:xfrm>
            <a:off x="6165761" y="2594036"/>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0" name="Picture Placeholder 20"/>
          <p:cNvSpPr>
            <a:spLocks noGrp="1"/>
          </p:cNvSpPr>
          <p:nvPr>
            <p:ph type="pic" sz="quarter" idx="22" hasCustomPrompt="1"/>
          </p:nvPr>
        </p:nvSpPr>
        <p:spPr>
          <a:xfrm>
            <a:off x="4257695" y="3710517"/>
            <a:ext cx="1828800" cy="1828800"/>
          </a:xfrm>
          <a:noFill/>
        </p:spPr>
        <p:txBody>
          <a:bodyPr tIns="91440"/>
          <a:lstStyle>
            <a:lvl1pPr marL="0" indent="0" algn="ctr">
              <a:buNone/>
              <a:defRPr sz="1200" baseline="0"/>
            </a:lvl1pPr>
          </a:lstStyle>
          <a:p>
            <a:r>
              <a:rPr lang="en-US"/>
              <a:t>Click icon to </a:t>
            </a:r>
            <a:br>
              <a:rPr lang="en-US"/>
            </a:br>
            <a:r>
              <a:rPr lang="en-US"/>
              <a:t>insert a photo</a:t>
            </a:r>
          </a:p>
        </p:txBody>
      </p:sp>
      <p:sp>
        <p:nvSpPr>
          <p:cNvPr id="31" name="Text Placeholder 22"/>
          <p:cNvSpPr>
            <a:spLocks noGrp="1"/>
          </p:cNvSpPr>
          <p:nvPr>
            <p:ph type="body" sz="quarter" idx="23" hasCustomPrompt="1"/>
          </p:nvPr>
        </p:nvSpPr>
        <p:spPr>
          <a:xfrm>
            <a:off x="6165761"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2" name="Picture Placeholder 20"/>
          <p:cNvSpPr>
            <a:spLocks noGrp="1"/>
          </p:cNvSpPr>
          <p:nvPr>
            <p:ph type="pic" sz="quarter" idx="24" hasCustomPrompt="1"/>
          </p:nvPr>
        </p:nvSpPr>
        <p:spPr>
          <a:xfrm>
            <a:off x="8021012" y="1619251"/>
            <a:ext cx="1828800" cy="1828800"/>
          </a:xfrm>
          <a:noFill/>
        </p:spPr>
        <p:txBody>
          <a:bodyPr tIns="91440"/>
          <a:lstStyle>
            <a:lvl1pPr marL="0" indent="0" algn="ctr">
              <a:buNone/>
              <a:defRPr sz="1200" baseline="0"/>
            </a:lvl1pPr>
          </a:lstStyle>
          <a:p>
            <a:r>
              <a:rPr lang="en-US"/>
              <a:t>Click icon to </a:t>
            </a:r>
            <a:br>
              <a:rPr lang="en-US"/>
            </a:br>
            <a:r>
              <a:rPr lang="en-US"/>
              <a:t>insert a photo</a:t>
            </a:r>
          </a:p>
        </p:txBody>
      </p:sp>
      <p:sp>
        <p:nvSpPr>
          <p:cNvPr id="33" name="Text Placeholder 22"/>
          <p:cNvSpPr>
            <a:spLocks noGrp="1"/>
          </p:cNvSpPr>
          <p:nvPr>
            <p:ph type="body" sz="quarter" idx="25" hasCustomPrompt="1"/>
          </p:nvPr>
        </p:nvSpPr>
        <p:spPr>
          <a:xfrm>
            <a:off x="9929079" y="2594036"/>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4" name="Picture Placeholder 20"/>
          <p:cNvSpPr>
            <a:spLocks noGrp="1"/>
          </p:cNvSpPr>
          <p:nvPr>
            <p:ph type="pic" sz="quarter" idx="26" hasCustomPrompt="1"/>
          </p:nvPr>
        </p:nvSpPr>
        <p:spPr>
          <a:xfrm>
            <a:off x="8021012" y="3710517"/>
            <a:ext cx="1828800" cy="1828800"/>
          </a:xfrm>
          <a:noFill/>
        </p:spPr>
        <p:txBody>
          <a:bodyPr tIns="91440"/>
          <a:lstStyle>
            <a:lvl1pPr marL="0" indent="0" algn="ctr">
              <a:buNone/>
              <a:defRPr sz="1200" baseline="0"/>
            </a:lvl1pPr>
          </a:lstStyle>
          <a:p>
            <a:r>
              <a:rPr lang="en-US"/>
              <a:t>Click icon to </a:t>
            </a:r>
            <a:br>
              <a:rPr lang="en-US"/>
            </a:br>
            <a:r>
              <a:rPr lang="en-US"/>
              <a:t>insert a photo</a:t>
            </a:r>
          </a:p>
        </p:txBody>
      </p:sp>
      <p:sp>
        <p:nvSpPr>
          <p:cNvPr id="35" name="Text Placeholder 22"/>
          <p:cNvSpPr>
            <a:spLocks noGrp="1"/>
          </p:cNvSpPr>
          <p:nvPr>
            <p:ph type="body" sz="quarter" idx="27" hasCustomPrompt="1"/>
          </p:nvPr>
        </p:nvSpPr>
        <p:spPr>
          <a:xfrm>
            <a:off x="9929079"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7" name="Title 6"/>
          <p:cNvSpPr>
            <a:spLocks noGrp="1"/>
          </p:cNvSpPr>
          <p:nvPr>
            <p:ph type="title" hasCustomPrompt="1"/>
          </p:nvPr>
        </p:nvSpPr>
        <p:spPr>
          <a:xfrm>
            <a:off x="486850" y="629573"/>
            <a:ext cx="11129433" cy="862195"/>
          </a:xfrm>
        </p:spPr>
        <p:txBody>
          <a:bodyPr/>
          <a:lstStyle>
            <a:lvl1pPr>
              <a:defRPr baseline="0"/>
            </a:lvl1pPr>
          </a:lstStyle>
          <a:p>
            <a:r>
              <a:rPr lang="en-US"/>
              <a:t>headshot slide (max of 6) – speaker or team layout</a:t>
            </a:r>
          </a:p>
        </p:txBody>
      </p:sp>
    </p:spTree>
    <p:extLst>
      <p:ext uri="{BB962C8B-B14F-4D97-AF65-F5344CB8AC3E}">
        <p14:creationId xmlns:p14="http://schemas.microsoft.com/office/powerpoint/2010/main" val="34673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hotos + Text">
    <p:spTree>
      <p:nvGrpSpPr>
        <p:cNvPr id="1" name=""/>
        <p:cNvGrpSpPr/>
        <p:nvPr/>
      </p:nvGrpSpPr>
      <p:grpSpPr>
        <a:xfrm>
          <a:off x="0" y="0"/>
          <a:ext cx="0" cy="0"/>
          <a:chOff x="0" y="0"/>
          <a:chExt cx="0" cy="0"/>
        </a:xfrm>
      </p:grpSpPr>
      <p:sp>
        <p:nvSpPr>
          <p:cNvPr id="22" name="Text Placeholder 22"/>
          <p:cNvSpPr>
            <a:spLocks noGrp="1"/>
          </p:cNvSpPr>
          <p:nvPr>
            <p:ph type="body" sz="quarter" idx="20" hasCustomPrompt="1"/>
          </p:nvPr>
        </p:nvSpPr>
        <p:spPr>
          <a:xfrm>
            <a:off x="476251" y="4399773"/>
            <a:ext cx="11140016" cy="1952347"/>
          </a:xfrm>
        </p:spPr>
        <p:txBody>
          <a:bodyPr anchor="t"/>
          <a:lstStyle>
            <a:lvl1pPr marL="0" indent="0">
              <a:spcBef>
                <a:spcPts val="0"/>
              </a:spcBef>
              <a:buNone/>
              <a:defRPr sz="1867" b="0" baseline="0">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explanatory copy here.</a:t>
            </a:r>
          </a:p>
        </p:txBody>
      </p:sp>
      <p:sp>
        <p:nvSpPr>
          <p:cNvPr id="21" name="Text Placeholder 22"/>
          <p:cNvSpPr>
            <a:spLocks noGrp="1"/>
          </p:cNvSpPr>
          <p:nvPr>
            <p:ph type="body" sz="quarter" idx="19" hasCustomPrompt="1"/>
          </p:nvPr>
        </p:nvSpPr>
        <p:spPr>
          <a:xfrm>
            <a:off x="476251" y="3928615"/>
            <a:ext cx="11140016" cy="465864"/>
          </a:xfrm>
        </p:spPr>
        <p:txBody>
          <a:bodyPr anchor="t"/>
          <a:lstStyle>
            <a:lvl1pPr marL="0" indent="0">
              <a:spcBef>
                <a:spcPts val="0"/>
              </a:spcBef>
              <a:buNone/>
              <a:defRPr sz="1733" b="1">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subtitle here – recommend a limit of 1 line.</a:t>
            </a:r>
          </a:p>
        </p:txBody>
      </p:sp>
      <p:sp>
        <p:nvSpPr>
          <p:cNvPr id="19" name="Picture Placeholder 20"/>
          <p:cNvSpPr>
            <a:spLocks noGrp="1"/>
          </p:cNvSpPr>
          <p:nvPr>
            <p:ph type="pic" sz="quarter" idx="18" hasCustomPrompt="1"/>
          </p:nvPr>
        </p:nvSpPr>
        <p:spPr>
          <a:xfrm>
            <a:off x="7957039" y="1716798"/>
            <a:ext cx="3656869" cy="2084751"/>
          </a:xfrm>
          <a:noFill/>
        </p:spPr>
        <p:txBody>
          <a:bodyPr tIns="91440"/>
          <a:lstStyle>
            <a:lvl1pPr marL="0" indent="0" algn="ctr">
              <a:buNone/>
              <a:defRPr sz="1200" baseline="0"/>
            </a:lvl1pPr>
          </a:lstStyle>
          <a:p>
            <a:r>
              <a:rPr lang="en-US"/>
              <a:t>Click icon to </a:t>
            </a:r>
            <a:br>
              <a:rPr lang="en-US"/>
            </a:br>
            <a:r>
              <a:rPr lang="en-US"/>
              <a:t>insert a photo</a:t>
            </a:r>
          </a:p>
        </p:txBody>
      </p:sp>
      <p:sp>
        <p:nvSpPr>
          <p:cNvPr id="17" name="Picture Placeholder 20"/>
          <p:cNvSpPr>
            <a:spLocks noGrp="1"/>
          </p:cNvSpPr>
          <p:nvPr>
            <p:ph type="pic" sz="quarter" idx="17" hasCustomPrompt="1"/>
          </p:nvPr>
        </p:nvSpPr>
        <p:spPr>
          <a:xfrm>
            <a:off x="4221793" y="1723747"/>
            <a:ext cx="3653184" cy="2077788"/>
          </a:xfrm>
          <a:noFill/>
        </p:spPr>
        <p:txBody>
          <a:bodyPr tIns="91440"/>
          <a:lstStyle>
            <a:lvl1pPr marL="0" indent="0" algn="ctr">
              <a:buNone/>
              <a:defRPr sz="1200" baseline="0"/>
            </a:lvl1pPr>
          </a:lstStyle>
          <a:p>
            <a:r>
              <a:rPr lang="en-US"/>
              <a:t>Click icon to </a:t>
            </a:r>
            <a:br>
              <a:rPr lang="en-US"/>
            </a:br>
            <a:r>
              <a:rPr lang="en-US"/>
              <a:t>insert a photo</a:t>
            </a:r>
          </a:p>
        </p:txBody>
      </p:sp>
      <p:sp>
        <p:nvSpPr>
          <p:cNvPr id="16" name="Picture Placeholder 20"/>
          <p:cNvSpPr>
            <a:spLocks noGrp="1"/>
          </p:cNvSpPr>
          <p:nvPr>
            <p:ph type="pic" sz="quarter" idx="16" hasCustomPrompt="1"/>
          </p:nvPr>
        </p:nvSpPr>
        <p:spPr>
          <a:xfrm>
            <a:off x="487221" y="1720580"/>
            <a:ext cx="3653967" cy="2080955"/>
          </a:xfrm>
          <a:noFill/>
        </p:spPr>
        <p:txBody>
          <a:bodyPr tIns="91440"/>
          <a:lstStyle>
            <a:lvl1pPr marL="0" indent="0" algn="ctr">
              <a:buNone/>
              <a:defRPr sz="1200" baseline="0"/>
            </a:lvl1pPr>
          </a:lstStyle>
          <a:p>
            <a:r>
              <a:rPr lang="en-US"/>
              <a:t>Click icon to </a:t>
            </a:r>
            <a:br>
              <a:rPr lang="en-US"/>
            </a:br>
            <a:r>
              <a:rPr lang="en-US"/>
              <a:t>insert a photo</a:t>
            </a:r>
          </a:p>
        </p:txBody>
      </p:sp>
      <p:sp>
        <p:nvSpPr>
          <p:cNvPr id="5" name="Footer Placeholder 4"/>
          <p:cNvSpPr>
            <a:spLocks noGrp="1"/>
          </p:cNvSpPr>
          <p:nvPr>
            <p:ph type="ftr" sz="quarter" idx="14"/>
          </p:nvPr>
        </p:nvSpPr>
        <p:spPr/>
        <p:txBody>
          <a:bodyPr/>
          <a:lstStyle/>
          <a:p>
            <a:pPr algn="r"/>
            <a:r>
              <a:rPr lang="en-US">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2" name="Title 1"/>
          <p:cNvSpPr>
            <a:spLocks noGrp="1"/>
          </p:cNvSpPr>
          <p:nvPr>
            <p:ph type="title" hasCustomPrompt="1"/>
          </p:nvPr>
        </p:nvSpPr>
        <p:spPr>
          <a:xfrm>
            <a:off x="486850" y="629583"/>
            <a:ext cx="11106151" cy="697577"/>
          </a:xfrm>
        </p:spPr>
        <p:txBody>
          <a:bodyPr/>
          <a:lstStyle/>
          <a:p>
            <a:r>
              <a:rPr lang="en-US"/>
              <a:t>insert headline here – up to 2 full width lines (all caps)</a:t>
            </a:r>
          </a:p>
        </p:txBody>
      </p:sp>
    </p:spTree>
    <p:extLst>
      <p:ext uri="{BB962C8B-B14F-4D97-AF65-F5344CB8AC3E}">
        <p14:creationId xmlns:p14="http://schemas.microsoft.com/office/powerpoint/2010/main" val="113512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hotos + Text">
    <p:spTree>
      <p:nvGrpSpPr>
        <p:cNvPr id="1" name=""/>
        <p:cNvGrpSpPr/>
        <p:nvPr/>
      </p:nvGrpSpPr>
      <p:grpSpPr>
        <a:xfrm>
          <a:off x="0" y="0"/>
          <a:ext cx="0" cy="0"/>
          <a:chOff x="0" y="0"/>
          <a:chExt cx="0" cy="0"/>
        </a:xfrm>
      </p:grpSpPr>
      <p:sp>
        <p:nvSpPr>
          <p:cNvPr id="22" name="Text Placeholder 22"/>
          <p:cNvSpPr>
            <a:spLocks noGrp="1"/>
          </p:cNvSpPr>
          <p:nvPr>
            <p:ph type="body" sz="quarter" idx="20" hasCustomPrompt="1"/>
          </p:nvPr>
        </p:nvSpPr>
        <p:spPr>
          <a:xfrm>
            <a:off x="476251" y="4504336"/>
            <a:ext cx="2474976" cy="1737240"/>
          </a:xfrm>
        </p:spPr>
        <p:txBody>
          <a:bodyPr anchor="t"/>
          <a:lstStyle>
            <a:lvl1pPr marL="0" indent="0">
              <a:spcBef>
                <a:spcPts val="0"/>
              </a:spcBef>
              <a:spcAft>
                <a:spcPts val="800"/>
              </a:spcAft>
              <a:buNone/>
              <a:defRPr sz="3733" b="1" baseline="0">
                <a:solidFill>
                  <a:schemeClr val="accent3">
                    <a:lumMod val="75000"/>
                  </a:schemeClr>
                </a:solidFill>
              </a:defRPr>
            </a:lvl1pPr>
            <a:lvl2pPr marL="228594" indent="-228594">
              <a:spcBef>
                <a:spcPts val="0"/>
              </a:spcBef>
              <a:buFont typeface="Wingdings" panose="05000000000000000000" pitchFamily="2" charset="2"/>
              <a:buChar char="§"/>
              <a:defRPr sz="1333" baseline="0"/>
            </a:lvl2pPr>
            <a:lvl3pPr marL="455073" indent="-228594">
              <a:buFont typeface="Arial" panose="020B0604020202020204" pitchFamily="34" charset="0"/>
              <a:buChar char="•"/>
              <a:tabLst>
                <a:tab pos="533387" algn="l"/>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21" name="Text Placeholder 22"/>
          <p:cNvSpPr>
            <a:spLocks noGrp="1"/>
          </p:cNvSpPr>
          <p:nvPr>
            <p:ph type="body" sz="quarter" idx="19" hasCustomPrompt="1"/>
          </p:nvPr>
        </p:nvSpPr>
        <p:spPr>
          <a:xfrm>
            <a:off x="485085" y="1522792"/>
            <a:ext cx="11140016" cy="624061"/>
          </a:xfrm>
        </p:spPr>
        <p:txBody>
          <a:bodyPr anchor="t"/>
          <a:lstStyle>
            <a:lvl1pPr marL="0" indent="0">
              <a:spcBef>
                <a:spcPts val="0"/>
              </a:spcBef>
              <a:buNone/>
              <a:defRPr sz="1867" b="0">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explanatory copy here.</a:t>
            </a:r>
          </a:p>
        </p:txBody>
      </p:sp>
      <p:sp>
        <p:nvSpPr>
          <p:cNvPr id="19" name="Picture Placeholder 20"/>
          <p:cNvSpPr>
            <a:spLocks noGrp="1"/>
          </p:cNvSpPr>
          <p:nvPr>
            <p:ph type="pic" sz="quarter" idx="18" hasCustomPrompt="1"/>
          </p:nvPr>
        </p:nvSpPr>
        <p:spPr>
          <a:xfrm>
            <a:off x="6217592" y="2338765"/>
            <a:ext cx="2487168" cy="1987296"/>
          </a:xfrm>
          <a:noFill/>
        </p:spPr>
        <p:txBody>
          <a:bodyPr tIns="91440"/>
          <a:lstStyle>
            <a:lvl1pPr marL="0" indent="0" algn="ctr">
              <a:buNone/>
              <a:defRPr sz="1200" baseline="0"/>
            </a:lvl1pPr>
          </a:lstStyle>
          <a:p>
            <a:r>
              <a:rPr lang="en-US"/>
              <a:t>Click icon to </a:t>
            </a:r>
            <a:br>
              <a:rPr lang="en-US"/>
            </a:br>
            <a:r>
              <a:rPr lang="en-US"/>
              <a:t>insert a photo</a:t>
            </a:r>
          </a:p>
        </p:txBody>
      </p:sp>
      <p:sp>
        <p:nvSpPr>
          <p:cNvPr id="17" name="Picture Placeholder 20"/>
          <p:cNvSpPr>
            <a:spLocks noGrp="1"/>
          </p:cNvSpPr>
          <p:nvPr>
            <p:ph type="pic" sz="quarter" idx="17" hasCustomPrompt="1"/>
          </p:nvPr>
        </p:nvSpPr>
        <p:spPr>
          <a:xfrm>
            <a:off x="3346921" y="2338765"/>
            <a:ext cx="2487168" cy="1987296"/>
          </a:xfrm>
          <a:noFill/>
        </p:spPr>
        <p:txBody>
          <a:bodyPr tIns="91440"/>
          <a:lstStyle>
            <a:lvl1pPr marL="0" indent="0" algn="ctr">
              <a:buNone/>
              <a:defRPr sz="1200" baseline="0"/>
            </a:lvl1pPr>
          </a:lstStyle>
          <a:p>
            <a:r>
              <a:rPr lang="en-US"/>
              <a:t>Click icon to </a:t>
            </a:r>
            <a:br>
              <a:rPr lang="en-US"/>
            </a:br>
            <a:r>
              <a:rPr lang="en-US"/>
              <a:t>insert a photo</a:t>
            </a:r>
          </a:p>
        </p:txBody>
      </p:sp>
      <p:sp>
        <p:nvSpPr>
          <p:cNvPr id="16" name="Picture Placeholder 20"/>
          <p:cNvSpPr>
            <a:spLocks noGrp="1"/>
          </p:cNvSpPr>
          <p:nvPr>
            <p:ph type="pic" sz="quarter" idx="16" hasCustomPrompt="1"/>
          </p:nvPr>
        </p:nvSpPr>
        <p:spPr>
          <a:xfrm>
            <a:off x="476251" y="2338765"/>
            <a:ext cx="2487168" cy="1987296"/>
          </a:xfrm>
          <a:noFill/>
        </p:spPr>
        <p:txBody>
          <a:bodyPr tIns="91440"/>
          <a:lstStyle>
            <a:lvl1pPr marL="0" indent="0" algn="ctr">
              <a:buNone/>
              <a:defRPr sz="1200" baseline="0"/>
            </a:lvl1pPr>
          </a:lstStyle>
          <a:p>
            <a:r>
              <a:rPr lang="en-US"/>
              <a:t>Click icon to </a:t>
            </a:r>
            <a:br>
              <a:rPr lang="en-US"/>
            </a:br>
            <a:r>
              <a:rPr lang="en-US"/>
              <a:t>insert a photo</a:t>
            </a:r>
          </a:p>
        </p:txBody>
      </p:sp>
      <p:sp>
        <p:nvSpPr>
          <p:cNvPr id="5" name="Footer Placeholder 4"/>
          <p:cNvSpPr>
            <a:spLocks noGrp="1"/>
          </p:cNvSpPr>
          <p:nvPr>
            <p:ph type="ftr" sz="quarter" idx="14"/>
          </p:nvPr>
        </p:nvSpPr>
        <p:spPr/>
        <p:txBody>
          <a:bodyPr/>
          <a:lstStyle/>
          <a:p>
            <a:pPr algn="r"/>
            <a:r>
              <a:rPr lang="en-US">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2" name="Title 1"/>
          <p:cNvSpPr>
            <a:spLocks noGrp="1"/>
          </p:cNvSpPr>
          <p:nvPr>
            <p:ph type="title" hasCustomPrompt="1"/>
          </p:nvPr>
        </p:nvSpPr>
        <p:spPr>
          <a:xfrm>
            <a:off x="486850" y="629583"/>
            <a:ext cx="11106151" cy="697577"/>
          </a:xfrm>
        </p:spPr>
        <p:txBody>
          <a:bodyPr/>
          <a:lstStyle/>
          <a:p>
            <a:r>
              <a:rPr lang="en-US"/>
              <a:t>insert headline here – up to 2 full width lines (all caps)</a:t>
            </a:r>
          </a:p>
        </p:txBody>
      </p:sp>
      <p:sp>
        <p:nvSpPr>
          <p:cNvPr id="33" name="Picture Placeholder 20"/>
          <p:cNvSpPr>
            <a:spLocks noGrp="1"/>
          </p:cNvSpPr>
          <p:nvPr>
            <p:ph type="pic" sz="quarter" idx="21" hasCustomPrompt="1"/>
          </p:nvPr>
        </p:nvSpPr>
        <p:spPr>
          <a:xfrm>
            <a:off x="9110049" y="2338765"/>
            <a:ext cx="2487168" cy="1987296"/>
          </a:xfrm>
          <a:noFill/>
        </p:spPr>
        <p:txBody>
          <a:bodyPr tIns="91440"/>
          <a:lstStyle>
            <a:lvl1pPr marL="0" indent="0" algn="ctr">
              <a:buNone/>
              <a:defRPr sz="1200" baseline="0"/>
            </a:lvl1pPr>
          </a:lstStyle>
          <a:p>
            <a:r>
              <a:rPr lang="en-US"/>
              <a:t>Click icon to </a:t>
            </a:r>
            <a:br>
              <a:rPr lang="en-US"/>
            </a:br>
            <a:r>
              <a:rPr lang="en-US"/>
              <a:t>insert a photo</a:t>
            </a:r>
          </a:p>
        </p:txBody>
      </p:sp>
      <p:sp>
        <p:nvSpPr>
          <p:cNvPr id="34" name="Text Placeholder 22"/>
          <p:cNvSpPr>
            <a:spLocks noGrp="1"/>
          </p:cNvSpPr>
          <p:nvPr>
            <p:ph type="body" sz="quarter" idx="22" hasCustomPrompt="1"/>
          </p:nvPr>
        </p:nvSpPr>
        <p:spPr>
          <a:xfrm>
            <a:off x="3346921" y="4504336"/>
            <a:ext cx="2474976" cy="1737240"/>
          </a:xfrm>
        </p:spPr>
        <p:txBody>
          <a:bodyPr anchor="t"/>
          <a:lstStyle>
            <a:lvl1pPr marL="0" indent="0">
              <a:spcBef>
                <a:spcPts val="0"/>
              </a:spcBef>
              <a:spcAft>
                <a:spcPts val="800"/>
              </a:spcAft>
              <a:buNone/>
              <a:defRPr sz="3733" b="1" baseline="0">
                <a:solidFill>
                  <a:schemeClr val="accent3">
                    <a:lumMod val="75000"/>
                  </a:schemeClr>
                </a:solidFill>
              </a:defRPr>
            </a:lvl1pPr>
            <a:lvl2pPr marL="228594" indent="-228594">
              <a:spcBef>
                <a:spcPts val="0"/>
              </a:spcBef>
              <a:buFont typeface="Wingdings" panose="05000000000000000000" pitchFamily="2" charset="2"/>
              <a:buChar char="§"/>
              <a:defRPr sz="1333" baseline="0"/>
            </a:lvl2pPr>
            <a:lvl3pPr marL="455073" indent="-228594">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35" name="Text Placeholder 22"/>
          <p:cNvSpPr>
            <a:spLocks noGrp="1"/>
          </p:cNvSpPr>
          <p:nvPr>
            <p:ph type="body" sz="quarter" idx="23" hasCustomPrompt="1"/>
          </p:nvPr>
        </p:nvSpPr>
        <p:spPr>
          <a:xfrm>
            <a:off x="6217592" y="4504336"/>
            <a:ext cx="2474976" cy="1737240"/>
          </a:xfrm>
        </p:spPr>
        <p:txBody>
          <a:bodyPr anchor="t"/>
          <a:lstStyle>
            <a:lvl1pPr marL="0" indent="0">
              <a:spcBef>
                <a:spcPts val="0"/>
              </a:spcBef>
              <a:spcAft>
                <a:spcPts val="800"/>
              </a:spcAft>
              <a:buNone/>
              <a:defRPr sz="3733" b="1" baseline="0">
                <a:solidFill>
                  <a:schemeClr val="accent3">
                    <a:lumMod val="75000"/>
                  </a:schemeClr>
                </a:solidFill>
              </a:defRPr>
            </a:lvl1pPr>
            <a:lvl2pPr marL="228594" indent="-228594">
              <a:spcBef>
                <a:spcPts val="0"/>
              </a:spcBef>
              <a:buFont typeface="Wingdings" panose="05000000000000000000" pitchFamily="2" charset="2"/>
              <a:buChar char="§"/>
              <a:defRPr sz="1333" baseline="0"/>
            </a:lvl2pPr>
            <a:lvl3pPr marL="455073" indent="-228594">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36" name="Text Placeholder 22"/>
          <p:cNvSpPr>
            <a:spLocks noGrp="1"/>
          </p:cNvSpPr>
          <p:nvPr>
            <p:ph type="body" sz="quarter" idx="24" hasCustomPrompt="1"/>
          </p:nvPr>
        </p:nvSpPr>
        <p:spPr>
          <a:xfrm>
            <a:off x="9122241" y="4504336"/>
            <a:ext cx="2474976" cy="1737240"/>
          </a:xfrm>
        </p:spPr>
        <p:txBody>
          <a:bodyPr anchor="t"/>
          <a:lstStyle>
            <a:lvl1pPr marL="0" indent="0">
              <a:spcBef>
                <a:spcPts val="0"/>
              </a:spcBef>
              <a:spcAft>
                <a:spcPts val="800"/>
              </a:spcAft>
              <a:buNone/>
              <a:defRPr sz="3733" b="1" baseline="0">
                <a:solidFill>
                  <a:schemeClr val="accent3">
                    <a:lumMod val="75000"/>
                  </a:schemeClr>
                </a:solidFill>
              </a:defRPr>
            </a:lvl1pPr>
            <a:lvl2pPr marL="228594" indent="-228594">
              <a:spcBef>
                <a:spcPts val="0"/>
              </a:spcBef>
              <a:buFont typeface="Wingdings" panose="05000000000000000000" pitchFamily="2" charset="2"/>
              <a:buChar char="§"/>
              <a:defRPr sz="1333" baseline="0"/>
            </a:lvl2pPr>
            <a:lvl3pPr marL="455073" indent="-228594">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Tree>
    <p:extLst>
      <p:ext uri="{BB962C8B-B14F-4D97-AF65-F5344CB8AC3E}">
        <p14:creationId xmlns:p14="http://schemas.microsoft.com/office/powerpoint/2010/main" val="87222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bwMode="auto">
          <a:xfrm>
            <a:off x="0" y="0"/>
            <a:ext cx="12192000" cy="4464996"/>
          </a:xfrm>
          <a:prstGeom prst="rect">
            <a:avLst/>
          </a:prstGeom>
          <a:solidFill>
            <a:schemeClr val="accent2"/>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118"/>
            <a:endParaRPr lang="en-US" sz="2286">
              <a:solidFill>
                <a:schemeClr val="accent1">
                  <a:lumMod val="50000"/>
                </a:schemeClr>
              </a:solidFill>
              <a:latin typeface="Segoe" pitchFamily="34" charset="0"/>
            </a:endParaRPr>
          </a:p>
        </p:txBody>
      </p:sp>
      <p:pic>
        <p:nvPicPr>
          <p:cNvPr id="7" name="Picture 6" descr="BMGF_BoxLogo_red_WEBSAFE2.42.jpg"/>
          <p:cNvPicPr>
            <a:picLocks noChangeAspect="1"/>
          </p:cNvPicPr>
          <p:nvPr userDrawn="1"/>
        </p:nvPicPr>
        <p:blipFill>
          <a:blip r:embed="rId2"/>
          <a:stretch>
            <a:fillRect/>
          </a:stretch>
        </p:blipFill>
        <p:spPr bwMode="auto">
          <a:xfrm>
            <a:off x="8388097" y="4014217"/>
            <a:ext cx="2950464" cy="2212848"/>
          </a:xfrm>
          <a:prstGeom prst="rect">
            <a:avLst/>
          </a:prstGeom>
        </p:spPr>
      </p:pic>
      <p:sp>
        <p:nvSpPr>
          <p:cNvPr id="11" name="Rectangle 1026"/>
          <p:cNvSpPr>
            <a:spLocks noGrp="1" noChangeArrowheads="1"/>
          </p:cNvSpPr>
          <p:nvPr>
            <p:ph type="ctrTitle"/>
          </p:nvPr>
        </p:nvSpPr>
        <p:spPr bwMode="auto">
          <a:xfrm>
            <a:off x="1020613" y="1421130"/>
            <a:ext cx="9825187" cy="498598"/>
          </a:xfrm>
          <a:prstGeom prst="rect">
            <a:avLst/>
          </a:prstGeom>
        </p:spPr>
        <p:txBody>
          <a:bodyPr wrap="square" anchor="ctr" anchorCtr="0">
            <a:spAutoFit/>
          </a:bodyPr>
          <a:lstStyle>
            <a:lvl1pPr>
              <a:defRPr sz="3572" b="1" baseline="0">
                <a:solidFill>
                  <a:schemeClr val="bg1"/>
                </a:solidFill>
                <a:latin typeface="+mj-lt"/>
                <a:ea typeface="+mj-ea"/>
              </a:defRPr>
            </a:lvl1pPr>
          </a:lstStyle>
          <a:p>
            <a:pPr lvl="0"/>
            <a:r>
              <a:rPr lang="en-US" noProof="0"/>
              <a:t>Click to edit Master title style</a:t>
            </a:r>
          </a:p>
        </p:txBody>
      </p:sp>
      <p:grpSp>
        <p:nvGrpSpPr>
          <p:cNvPr id="13" name="McK Title Elements" hidden="1"/>
          <p:cNvGrpSpPr>
            <a:grpSpLocks/>
          </p:cNvGrpSpPr>
          <p:nvPr userDrawn="1"/>
        </p:nvGrpSpPr>
        <p:grpSpPr bwMode="auto">
          <a:xfrm>
            <a:off x="1020614" y="5566098"/>
            <a:ext cx="6580717" cy="493713"/>
            <a:chOff x="1663" y="3103"/>
            <a:chExt cx="3109" cy="311"/>
          </a:xfrm>
        </p:grpSpPr>
        <p:sp>
          <p:nvSpPr>
            <p:cNvPr id="14" name="McK Document type"/>
            <p:cNvSpPr txBox="1">
              <a:spLocks noChangeArrowheads="1"/>
            </p:cNvSpPr>
            <p:nvPr/>
          </p:nvSpPr>
          <p:spPr bwMode="auto">
            <a:xfrm>
              <a:off x="1663" y="3103"/>
              <a:ext cx="3109" cy="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29" baseline="0" noProof="0">
                  <a:solidFill>
                    <a:schemeClr val="tx1"/>
                  </a:solidFill>
                  <a:latin typeface="+mn-lt"/>
                </a:rPr>
                <a:t>Document type</a:t>
              </a:r>
            </a:p>
          </p:txBody>
        </p:sp>
        <p:sp>
          <p:nvSpPr>
            <p:cNvPr id="15" name="McK Date"/>
            <p:cNvSpPr txBox="1">
              <a:spLocks noChangeArrowheads="1"/>
            </p:cNvSpPr>
            <p:nvPr/>
          </p:nvSpPr>
          <p:spPr bwMode="auto">
            <a:xfrm>
              <a:off x="1663" y="3275"/>
              <a:ext cx="3109" cy="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29" baseline="0" noProof="0">
                  <a:solidFill>
                    <a:schemeClr val="tx1"/>
                  </a:solidFill>
                  <a:latin typeface="+mn-lt"/>
                </a:rPr>
                <a:t>Date</a:t>
              </a:r>
            </a:p>
          </p:txBody>
        </p:sp>
      </p:grpSp>
      <p:sp>
        <p:nvSpPr>
          <p:cNvPr id="17" name="Rectangle 1027"/>
          <p:cNvSpPr>
            <a:spLocks noGrp="1" noChangeArrowheads="1"/>
          </p:cNvSpPr>
          <p:nvPr>
            <p:ph type="subTitle" idx="1"/>
          </p:nvPr>
        </p:nvSpPr>
        <p:spPr bwMode="gray">
          <a:xfrm>
            <a:off x="1020614" y="4689187"/>
            <a:ext cx="6938053" cy="219841"/>
          </a:xfrm>
          <a:prstGeom prst="rect">
            <a:avLst/>
          </a:prstGeom>
        </p:spPr>
        <p:txBody>
          <a:bodyPr wrap="square">
            <a:spAutoFit/>
          </a:bodyPr>
          <a:lstStyle>
            <a:lvl1pPr>
              <a:defRPr sz="1429" baseline="0">
                <a:solidFill>
                  <a:schemeClr val="accent2"/>
                </a:solidFill>
                <a:latin typeface="+mj-lt"/>
                <a:ea typeface="+mj-ea"/>
              </a:defRPr>
            </a:lvl1pPr>
          </a:lstStyle>
          <a:p>
            <a:pPr lvl="0"/>
            <a:r>
              <a:rPr lang="en-US" noProof="0"/>
              <a:t>Click to edit Master subtitle style</a:t>
            </a:r>
          </a:p>
        </p:txBody>
      </p:sp>
    </p:spTree>
    <p:extLst>
      <p:ext uri="{BB962C8B-B14F-4D97-AF65-F5344CB8AC3E}">
        <p14:creationId xmlns:p14="http://schemas.microsoft.com/office/powerpoint/2010/main" val="27762954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bwMode="auto">
          <a:xfrm>
            <a:off x="0" y="6294000"/>
            <a:ext cx="12192000" cy="564001"/>
          </a:xfrm>
          <a:prstGeom prst="rect">
            <a:avLst/>
          </a:prstGeom>
          <a:solidFill>
            <a:schemeClr val="accent2"/>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118"/>
            <a:endParaRPr lang="en-US" sz="2286">
              <a:solidFill>
                <a:schemeClr val="accent1">
                  <a:lumMod val="50000"/>
                </a:schemeClr>
              </a:solidFill>
              <a:latin typeface="Segoe" pitchFamily="34" charset="0"/>
            </a:endParaRPr>
          </a:p>
        </p:txBody>
      </p:sp>
      <p:sp>
        <p:nvSpPr>
          <p:cNvPr id="13" name="Date Placeholder 3"/>
          <p:cNvSpPr>
            <a:spLocks noGrp="1"/>
          </p:cNvSpPr>
          <p:nvPr>
            <p:ph type="dt" sz="half" idx="2"/>
          </p:nvPr>
        </p:nvSpPr>
        <p:spPr bwMode="auto">
          <a:xfrm>
            <a:off x="350310" y="6514720"/>
            <a:ext cx="2844800" cy="153888"/>
          </a:xfrm>
          <a:prstGeom prst="rect">
            <a:avLst/>
          </a:prstGeom>
        </p:spPr>
        <p:txBody>
          <a:bodyPr vert="horz" lIns="0" tIns="0" rIns="0" bIns="0" rtlCol="0" anchor="ctr">
            <a:spAutoFit/>
          </a:bodyPr>
          <a:lstStyle>
            <a:lvl1pPr algn="l">
              <a:defRPr sz="1000">
                <a:solidFill>
                  <a:schemeClr val="bg1"/>
                </a:solidFill>
              </a:defRPr>
            </a:lvl1pPr>
          </a:lstStyle>
          <a:p>
            <a:fld id="{4672CDEA-9A66-4F9D-B4DE-28AA83068297}" type="datetime4">
              <a:rPr lang="en-US" smtClean="0"/>
              <a:t>November 23, 2020</a:t>
            </a:fld>
            <a:endParaRPr lang="en-US"/>
          </a:p>
        </p:txBody>
      </p:sp>
      <p:sp>
        <p:nvSpPr>
          <p:cNvPr id="16" name="Slide Number Placeholder 5"/>
          <p:cNvSpPr txBox="1">
            <a:spLocks/>
          </p:cNvSpPr>
          <p:nvPr userDrawn="1"/>
        </p:nvSpPr>
        <p:spPr bwMode="auto">
          <a:xfrm>
            <a:off x="11592109" y="6539667"/>
            <a:ext cx="112211" cy="109902"/>
          </a:xfrm>
          <a:prstGeom prst="rect">
            <a:avLst/>
          </a:prstGeom>
        </p:spPr>
        <p:txBody>
          <a:bodyPr vert="horz" wrap="none" lIns="0" tIns="0" rIns="0" bIns="0" rtlCol="0" anchor="ctr">
            <a:spAutoFit/>
          </a:bodyPr>
          <a:lstStyle>
            <a:defPPr>
              <a:defRPr lang="en-US"/>
            </a:defPPr>
            <a:lvl1pPr marL="0" algn="r" defTabSz="914363" rtl="0" eaLnBrk="1" latinLnBrk="0" hangingPunct="1">
              <a:defRPr sz="1000" kern="1200">
                <a:solidFill>
                  <a:schemeClr val="bg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01052961-14CD-45D2-98DF-50022118EB18}" type="slidenum">
              <a:rPr lang="en-US" sz="714" smtClean="0"/>
              <a:pPr/>
              <a:t>‹N°›</a:t>
            </a:fld>
            <a:endParaRPr lang="en-US" sz="714"/>
          </a:p>
        </p:txBody>
      </p:sp>
      <p:sp>
        <p:nvSpPr>
          <p:cNvPr id="17" name="Footer Placeholder 4"/>
          <p:cNvSpPr txBox="1">
            <a:spLocks/>
          </p:cNvSpPr>
          <p:nvPr userDrawn="1"/>
        </p:nvSpPr>
        <p:spPr bwMode="auto">
          <a:xfrm>
            <a:off x="8261350" y="6530951"/>
            <a:ext cx="3200400" cy="123111"/>
          </a:xfrm>
          <a:prstGeom prst="rect">
            <a:avLst/>
          </a:prstGeom>
          <a:noFill/>
        </p:spPr>
        <p:txBody>
          <a:bodyPr vert="horz" wrap="none" lIns="0" tIns="0" rIns="0" bIns="0" rtlCol="0" anchor="ctr">
            <a:noAutofit/>
          </a:bodyPr>
          <a:lstStyle>
            <a:defPPr>
              <a:defRPr lang="en-US"/>
            </a:defPPr>
            <a:lvl1pPr marL="0" algn="l" defTabSz="914363" rtl="0" eaLnBrk="1" latinLnBrk="0" hangingPunct="1">
              <a:defRPr sz="1000" kern="1200">
                <a:solidFill>
                  <a:schemeClr val="bg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sz="714"/>
              <a:t>© 2013 Bill &amp; Melinda Gates Foundation  | </a:t>
            </a:r>
          </a:p>
        </p:txBody>
      </p:sp>
      <p:sp>
        <p:nvSpPr>
          <p:cNvPr id="19" name="Title Placeholder 2"/>
          <p:cNvSpPr>
            <a:spLocks noGrp="1" noChangeArrowheads="1"/>
          </p:cNvSpPr>
          <p:nvPr>
            <p:ph type="title"/>
          </p:nvPr>
        </p:nvSpPr>
        <p:spPr bwMode="auto">
          <a:xfrm>
            <a:off x="351476" y="259026"/>
            <a:ext cx="11491383" cy="26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Tree>
    <p:extLst>
      <p:ext uri="{BB962C8B-B14F-4D97-AF65-F5344CB8AC3E}">
        <p14:creationId xmlns:p14="http://schemas.microsoft.com/office/powerpoint/2010/main" val="23644048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4BEEDF-52AB-4ECF-93D2-888DA92DEEF9}" type="datetime4">
              <a:rPr lang="en-US" smtClean="0"/>
              <a:t>November 23, 2020</a:t>
            </a:fld>
            <a:endParaRPr lang="en-US"/>
          </a:p>
        </p:txBody>
      </p:sp>
      <p:sp>
        <p:nvSpPr>
          <p:cNvPr id="6" name="Slide Number Placeholder 5"/>
          <p:cNvSpPr txBox="1">
            <a:spLocks/>
          </p:cNvSpPr>
          <p:nvPr userDrawn="1"/>
        </p:nvSpPr>
        <p:spPr bwMode="auto">
          <a:xfrm>
            <a:off x="11592109" y="6539667"/>
            <a:ext cx="112211" cy="109902"/>
          </a:xfrm>
          <a:prstGeom prst="rect">
            <a:avLst/>
          </a:prstGeom>
        </p:spPr>
        <p:txBody>
          <a:bodyPr vert="horz" wrap="none" lIns="0" tIns="0" rIns="0" bIns="0" rtlCol="0" anchor="ctr">
            <a:spAutoFit/>
          </a:bodyPr>
          <a:lstStyle>
            <a:defPPr>
              <a:defRPr lang="en-US"/>
            </a:defPPr>
            <a:lvl1pPr marL="0" algn="r" defTabSz="914363" rtl="0" eaLnBrk="1" latinLnBrk="0" hangingPunct="1">
              <a:defRPr sz="1000" kern="1200">
                <a:solidFill>
                  <a:schemeClr val="bg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01052961-14CD-45D2-98DF-50022118EB18}" type="slidenum">
              <a:rPr lang="en-US" sz="714" smtClean="0"/>
              <a:pPr/>
              <a:t>‹N°›</a:t>
            </a:fld>
            <a:endParaRPr lang="en-US" sz="714"/>
          </a:p>
        </p:txBody>
      </p:sp>
      <p:sp>
        <p:nvSpPr>
          <p:cNvPr id="7" name="Footer Placeholder 4"/>
          <p:cNvSpPr txBox="1">
            <a:spLocks/>
          </p:cNvSpPr>
          <p:nvPr userDrawn="1"/>
        </p:nvSpPr>
        <p:spPr bwMode="auto">
          <a:xfrm>
            <a:off x="8261350" y="6530951"/>
            <a:ext cx="3200400" cy="123111"/>
          </a:xfrm>
          <a:prstGeom prst="rect">
            <a:avLst/>
          </a:prstGeom>
          <a:noFill/>
        </p:spPr>
        <p:txBody>
          <a:bodyPr vert="horz" wrap="none" lIns="0" tIns="0" rIns="0" bIns="0" rtlCol="0" anchor="ctr">
            <a:noAutofit/>
          </a:bodyPr>
          <a:lstStyle>
            <a:defPPr>
              <a:defRPr lang="en-US"/>
            </a:defPPr>
            <a:lvl1pPr marL="0" algn="l" defTabSz="914363" rtl="0" eaLnBrk="1" latinLnBrk="0" hangingPunct="1">
              <a:defRPr sz="1000" kern="1200">
                <a:solidFill>
                  <a:schemeClr val="bg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sz="714"/>
              <a:t>© 2013 Bill &amp; Melinda Gates Foundation  | </a:t>
            </a:r>
          </a:p>
        </p:txBody>
      </p:sp>
    </p:spTree>
    <p:extLst>
      <p:ext uri="{BB962C8B-B14F-4D97-AF65-F5344CB8AC3E}">
        <p14:creationId xmlns:p14="http://schemas.microsoft.com/office/powerpoint/2010/main" val="22109383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12192000" cy="6858000"/>
          </a:xfrm>
        </p:spPr>
        <p:txBody>
          <a:bodyPr lIns="4754880" tIns="1920240" rIns="0" bIns="0">
            <a:normAutofit/>
          </a:bodyPr>
          <a:lstStyle>
            <a:lvl1pPr marL="0" indent="0">
              <a:buNone/>
              <a:defRPr sz="2400">
                <a:latin typeface="Arial" panose="020B0604020202020204" pitchFamily="34" charset="0"/>
                <a:cs typeface="Arial" panose="020B0604020202020204" pitchFamily="34" charset="0"/>
              </a:defRPr>
            </a:lvl1pPr>
          </a:lstStyle>
          <a:p>
            <a:r>
              <a:rPr lang="en-US"/>
              <a:t>Click on the icon to insert a </a:t>
            </a:r>
            <a:br>
              <a:rPr lang="en-US"/>
            </a:br>
            <a:r>
              <a:rPr lang="en-US"/>
              <a:t>new photo. Detailed instructions </a:t>
            </a:r>
            <a:br>
              <a:rPr lang="en-US"/>
            </a:br>
            <a:r>
              <a:rPr lang="en-US"/>
              <a:t>can be found on the slide titled</a:t>
            </a:r>
            <a:br>
              <a:rPr lang="en-US"/>
            </a:br>
            <a:r>
              <a:rPr lang="en-US"/>
              <a:t>“CHANGING THE PHOTO ON </a:t>
            </a:r>
            <a:br>
              <a:rPr lang="en-US"/>
            </a:br>
            <a:r>
              <a:rPr lang="en-US"/>
              <a:t>YOUR TITLE SLIDE.”</a:t>
            </a:r>
          </a:p>
        </p:txBody>
      </p:sp>
      <p:sp>
        <p:nvSpPr>
          <p:cNvPr id="2" name="Title 1"/>
          <p:cNvSpPr>
            <a:spLocks noGrp="1"/>
          </p:cNvSpPr>
          <p:nvPr>
            <p:ph type="ctrTitle" hasCustomPrompt="1"/>
          </p:nvPr>
        </p:nvSpPr>
        <p:spPr>
          <a:xfrm>
            <a:off x="486835" y="2459702"/>
            <a:ext cx="5520267" cy="1130065"/>
          </a:xfrm>
        </p:spPr>
        <p:txBody>
          <a:bodyPr/>
          <a:lstStyle>
            <a:lvl1pPr>
              <a:defRPr b="0" baseline="0">
                <a:solidFill>
                  <a:schemeClr val="bg1"/>
                </a:solidFill>
              </a:defRPr>
            </a:lvl1pPr>
          </a:lstStyle>
          <a:p>
            <a:r>
              <a:rPr lang="en-US"/>
              <a:t>INSERT MAIN TITLE HERE – UP TO 2 LINES (ALL CAPS)</a:t>
            </a:r>
          </a:p>
        </p:txBody>
      </p:sp>
      <p:sp>
        <p:nvSpPr>
          <p:cNvPr id="3" name="Subtitle 2"/>
          <p:cNvSpPr>
            <a:spLocks noGrp="1"/>
          </p:cNvSpPr>
          <p:nvPr>
            <p:ph type="subTitle" idx="1" hasCustomPrompt="1"/>
          </p:nvPr>
        </p:nvSpPr>
        <p:spPr>
          <a:xfrm>
            <a:off x="486835" y="3629781"/>
            <a:ext cx="5520267" cy="696687"/>
          </a:xfrm>
        </p:spPr>
        <p:txBody>
          <a:bodyPr/>
          <a:lstStyle>
            <a:lvl1pPr marL="0" indent="0" algn="l">
              <a:spcBef>
                <a:spcPts val="0"/>
              </a:spcBef>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486835" y="5408083"/>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3" y="4657345"/>
            <a:ext cx="5520268" cy="366183"/>
          </a:xfrm>
          <a:prstGeom prst="rect">
            <a:avLst/>
          </a:prstGeom>
        </p:spPr>
        <p:txBody>
          <a:bodyPr vert="horz" lIns="0" tIns="0" rIns="0" bIns="0" rtlCol="0"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a:solidFill>
                <a:srgbClr val="FFFFFF"/>
              </a:solidFill>
            </a:endParaRPr>
          </a:p>
        </p:txBody>
      </p:sp>
      <p:sp>
        <p:nvSpPr>
          <p:cNvPr id="8" name="Footer Placeholder 3"/>
          <p:cNvSpPr>
            <a:spLocks noGrp="1"/>
          </p:cNvSpPr>
          <p:nvPr>
            <p:ph type="ftr" sz="quarter" idx="15"/>
          </p:nvPr>
        </p:nvSpPr>
        <p:spPr>
          <a:xfrm>
            <a:off x="7755467" y="6527945"/>
            <a:ext cx="3860800" cy="207464"/>
          </a:xfrm>
        </p:spPr>
        <p:txBody>
          <a:bodyPr/>
          <a:lstStyle>
            <a:lvl1pPr>
              <a:defRPr sz="667">
                <a:solidFill>
                  <a:schemeClr val="bg1"/>
                </a:solidFill>
              </a:defRPr>
            </a:lvl1pPr>
          </a:lstStyle>
          <a:p>
            <a:pPr algn="r"/>
            <a:endParaRPr lang="en-US"/>
          </a:p>
        </p:txBody>
      </p:sp>
    </p:spTree>
    <p:extLst>
      <p:ext uri="{BB962C8B-B14F-4D97-AF65-F5344CB8AC3E}">
        <p14:creationId xmlns:p14="http://schemas.microsoft.com/office/powerpoint/2010/main" val="306869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87"/>
            <a:ext cx="11129432" cy="949079"/>
          </a:xfrm>
          <a:prstGeom prst="rect">
            <a:avLst/>
          </a:prstGeom>
        </p:spPr>
        <p:txBody>
          <a:bodyPr anchor="ctr"/>
          <a:lstStyle>
            <a:lvl1pPr>
              <a:lnSpc>
                <a:spcPts val="3067"/>
              </a:lnSpc>
              <a:defRPr sz="3067" b="0">
                <a:solidFill>
                  <a:schemeClr val="accent6"/>
                </a:solidFill>
              </a:defRPr>
            </a:lvl1pPr>
          </a:lstStyle>
          <a:p>
            <a:r>
              <a:rPr lang="en-US"/>
              <a:t>INSERT MAIN TITLE HERE – UP TO 2 FULL-WIDTH LINES (ALL CAPS)</a:t>
            </a:r>
          </a:p>
        </p:txBody>
      </p:sp>
      <p:sp>
        <p:nvSpPr>
          <p:cNvPr id="3" name="Subtitle 2"/>
          <p:cNvSpPr>
            <a:spLocks noGrp="1"/>
          </p:cNvSpPr>
          <p:nvPr>
            <p:ph type="subTitle" idx="1" hasCustomPrompt="1"/>
          </p:nvPr>
        </p:nvSpPr>
        <p:spPr>
          <a:xfrm>
            <a:off x="486850" y="3501612"/>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486850" y="5413249"/>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50" y="4657359"/>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r>
              <a:rPr lang="en-US">
                <a:solidFill>
                  <a:srgbClr val="000000">
                    <a:lumMod val="50000"/>
                    <a:lumOff val="50000"/>
                  </a:srgbClr>
                </a:solidFill>
              </a:rPr>
              <a:t>Month DD, YYYY</a:t>
            </a:r>
          </a:p>
        </p:txBody>
      </p:sp>
      <p:cxnSp>
        <p:nvCxnSpPr>
          <p:cNvPr id="11" name="Straight Connector 10"/>
          <p:cNvCxnSpPr/>
          <p:nvPr userDrawn="1"/>
        </p:nvCxnSpPr>
        <p:spPr>
          <a:xfrm>
            <a:off x="486850"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73"/>
            <a:ext cx="11129432" cy="949079"/>
          </a:xfrm>
          <a:prstGeom prst="rect">
            <a:avLst/>
          </a:prstGeom>
        </p:spPr>
        <p:txBody>
          <a:bodyPr anchor="ctr"/>
          <a:lstStyle>
            <a:lvl1pPr>
              <a:lnSpc>
                <a:spcPts val="3067"/>
              </a:lnSpc>
              <a:defRPr sz="3067" b="0" baseline="0">
                <a:solidFill>
                  <a:schemeClr val="accent6"/>
                </a:solidFill>
              </a:defRPr>
            </a:lvl1pPr>
          </a:lstStyle>
          <a:p>
            <a:r>
              <a:rPr lang="en-US"/>
              <a:t>INSERT MAIN TITLE HERE – UP TO 2 FULL-WIDTH LINES (ALL CAPS)</a:t>
            </a:r>
          </a:p>
        </p:txBody>
      </p:sp>
      <p:sp>
        <p:nvSpPr>
          <p:cNvPr id="3" name="Subtitle 2"/>
          <p:cNvSpPr>
            <a:spLocks noGrp="1"/>
          </p:cNvSpPr>
          <p:nvPr>
            <p:ph type="subTitle" idx="1" hasCustomPrompt="1"/>
          </p:nvPr>
        </p:nvSpPr>
        <p:spPr>
          <a:xfrm>
            <a:off x="486834" y="3501610"/>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486834"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4" y="4657345"/>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a:solidFill>
                <a:srgbClr val="000000">
                  <a:lumMod val="50000"/>
                  <a:lumOff val="50000"/>
                </a:srgbClr>
              </a:solidFill>
            </a:endParaRPr>
          </a:p>
        </p:txBody>
      </p:sp>
      <p:cxnSp>
        <p:nvCxnSpPr>
          <p:cNvPr id="11" name="Straight Connector 10"/>
          <p:cNvCxnSpPr/>
          <p:nvPr userDrawn="1"/>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7755467" y="6527945"/>
            <a:ext cx="3860800" cy="207464"/>
          </a:xfrm>
        </p:spPr>
        <p:txBody>
          <a:bodyPr/>
          <a:lstStyle>
            <a:lvl1pPr>
              <a:defRPr sz="667"/>
            </a:lvl1pPr>
          </a:lstStyle>
          <a:p>
            <a:pPr algn="r"/>
            <a:endParaRPr lang="en-US"/>
          </a:p>
        </p:txBody>
      </p:sp>
    </p:spTree>
    <p:extLst>
      <p:ext uri="{BB962C8B-B14F-4D97-AF65-F5344CB8AC3E}">
        <p14:creationId xmlns:p14="http://schemas.microsoft.com/office/powerpoint/2010/main" val="297795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12192000" cy="6858000"/>
          </a:xfrm>
          <a:solidFill>
            <a:schemeClr val="accent3"/>
          </a:solidFill>
        </p:spPr>
        <p:txBody>
          <a:bodyPr lIns="365760" tIns="685800" rIns="365760" bIns="1828800"/>
          <a:lstStyle>
            <a:lvl1pPr marL="0" indent="0">
              <a:lnSpc>
                <a:spcPts val="4533"/>
              </a:lnSpc>
              <a:spcBef>
                <a:spcPts val="1600"/>
              </a:spcBef>
              <a:buNone/>
              <a:defRPr lang="en-US" sz="4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28862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3692990317"/>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3162" name="think-cell Slide" r:id="rId4" imgW="378" imgH="379" progId="TCLayout.ActiveDocument.1">
                  <p:embed/>
                </p:oleObj>
              </mc:Choice>
              <mc:Fallback>
                <p:oleObj name="think-cell Slide" r:id="rId4" imgW="378" imgH="379" progId="TCLayout.ActiveDocument.1">
                  <p:embed/>
                  <p:pic>
                    <p:nvPicPr>
                      <p:cNvPr id="3" name="Objek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5" name="Footer Placeholder 4"/>
          <p:cNvSpPr>
            <a:spLocks noGrp="1"/>
          </p:cNvSpPr>
          <p:nvPr>
            <p:ph type="ftr" sz="quarter" idx="14"/>
          </p:nvPr>
        </p:nvSpPr>
        <p:spPr/>
        <p:txBody>
          <a:bodyPr/>
          <a:lstStyle/>
          <a:p>
            <a:pPr algn="r"/>
            <a:endParaRPr lang="en-US">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85305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Insert bullet list at full-width of slide</a:t>
            </a:r>
          </a:p>
        </p:txBody>
      </p:sp>
      <p:sp>
        <p:nvSpPr>
          <p:cNvPr id="5" name="Footer Placeholder 4"/>
          <p:cNvSpPr>
            <a:spLocks noGrp="1"/>
          </p:cNvSpPr>
          <p:nvPr>
            <p:ph type="ftr" sz="quarter" idx="14"/>
          </p:nvPr>
        </p:nvSpPr>
        <p:spPr/>
        <p:txBody>
          <a:bodyPr/>
          <a:lstStyle/>
          <a:p>
            <a:pPr algn="r"/>
            <a:endParaRPr lang="en-US">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4" name="Text Placeholder 3"/>
          <p:cNvSpPr>
            <a:spLocks noGrp="1"/>
          </p:cNvSpPr>
          <p:nvPr>
            <p:ph type="body" sz="quarter" idx="16"/>
          </p:nvPr>
        </p:nvSpPr>
        <p:spPr>
          <a:xfrm>
            <a:off x="486834"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422049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endParaRPr lang="en-US">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4" name="Text Placeholder 3"/>
          <p:cNvSpPr>
            <a:spLocks noGrp="1"/>
          </p:cNvSpPr>
          <p:nvPr>
            <p:ph type="body" sz="quarter" idx="16" hasCustomPrompt="1"/>
          </p:nvPr>
        </p:nvSpPr>
        <p:spPr>
          <a:xfrm>
            <a:off x="4887384" y="712944"/>
            <a:ext cx="6728883" cy="5535456"/>
          </a:xfrm>
        </p:spPr>
        <p:txBody>
          <a:bodyPr/>
          <a:lstStyle>
            <a:lvl1pPr>
              <a:spcBef>
                <a:spcPts val="800"/>
              </a:spcBef>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a:t>Insert bullet list at 2/3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3" name="Title 2"/>
          <p:cNvSpPr>
            <a:spLocks noGrp="1"/>
          </p:cNvSpPr>
          <p:nvPr>
            <p:ph type="title" hasCustomPrompt="1"/>
          </p:nvPr>
        </p:nvSpPr>
        <p:spPr>
          <a:xfrm>
            <a:off x="486833" y="646176"/>
            <a:ext cx="4226984" cy="862195"/>
          </a:xfrm>
          <a:prstGeom prst="rect">
            <a:avLst/>
          </a:prstGeom>
        </p:spPr>
        <p:txBody>
          <a:bodyPr anchor="t"/>
          <a:lstStyle>
            <a:lvl1pPr>
              <a:defRPr baseline="0"/>
            </a:lvl1pPr>
          </a:lstStyle>
          <a:p>
            <a:r>
              <a:rPr lang="en-US"/>
              <a:t>INSERT HEADLINE – TWO LINES ALL CAPS</a:t>
            </a:r>
          </a:p>
        </p:txBody>
      </p:sp>
    </p:spTree>
    <p:extLst>
      <p:ext uri="{BB962C8B-B14F-4D97-AF65-F5344CB8AC3E}">
        <p14:creationId xmlns:p14="http://schemas.microsoft.com/office/powerpoint/2010/main" val="21137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endParaRPr lang="en-US">
              <a:solidFill>
                <a:srgbClr val="000000"/>
              </a:solidFill>
            </a:endParaRP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3" name="Text Placeholder 2"/>
          <p:cNvSpPr>
            <a:spLocks noGrp="1"/>
          </p:cNvSpPr>
          <p:nvPr>
            <p:ph type="body" sz="quarter" idx="16" hasCustomPrompt="1"/>
          </p:nvPr>
        </p:nvSpPr>
        <p:spPr>
          <a:xfrm>
            <a:off x="486834" y="1162281"/>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a:t>Insert sub-headline or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a:t>Click icon to insert visual element here at full-width of slide.</a:t>
            </a:r>
          </a:p>
        </p:txBody>
      </p:sp>
      <p:sp>
        <p:nvSpPr>
          <p:cNvPr id="6" name="Title 5"/>
          <p:cNvSpPr>
            <a:spLocks noGrp="1"/>
          </p:cNvSpPr>
          <p:nvPr>
            <p:ph type="title" hasCustomPrompt="1"/>
          </p:nvPr>
        </p:nvSpPr>
        <p:spPr>
          <a:xfrm>
            <a:off x="486833" y="646176"/>
            <a:ext cx="11106151" cy="50924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54591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4684" y="1716158"/>
            <a:ext cx="6718301" cy="4521661"/>
          </a:xfrm>
        </p:spPr>
        <p:txBody>
          <a:bodyPr/>
          <a:lstStyle>
            <a:lvl1pPr>
              <a:defRPr baseline="0"/>
            </a:lvl1pPr>
          </a:lstStyle>
          <a:p>
            <a:pPr lvl="0"/>
            <a:r>
              <a:rPr lang="en-US"/>
              <a:t>Click an icon to insert a visual here at 2/3 width of slide</a:t>
            </a:r>
          </a:p>
        </p:txBody>
      </p:sp>
      <p:sp>
        <p:nvSpPr>
          <p:cNvPr id="7" name="Text Placeholder 7"/>
          <p:cNvSpPr>
            <a:spLocks noGrp="1"/>
          </p:cNvSpPr>
          <p:nvPr>
            <p:ph type="body" sz="quarter" idx="13" hasCustomPrompt="1"/>
          </p:nvPr>
        </p:nvSpPr>
        <p:spPr>
          <a:xfrm>
            <a:off x="486833" y="1718734"/>
            <a:ext cx="4226984" cy="4519084"/>
          </a:xfrm>
        </p:spPr>
        <p:txBody>
          <a:bodyPr/>
          <a:lstStyle>
            <a:lvl1pPr>
              <a:spcBef>
                <a:spcPts val="800"/>
              </a:spcBef>
              <a:spcAft>
                <a:spcPts val="0"/>
              </a:spcAft>
              <a:defRPr sz="1867" b="0"/>
            </a:lvl1pPr>
            <a:lvl2pPr>
              <a:spcBef>
                <a:spcPts val="800"/>
              </a:spcBef>
              <a:spcAft>
                <a:spcPts val="0"/>
              </a:spcAft>
              <a:defRPr sz="1733" baseline="0"/>
            </a:lvl2pPr>
            <a:lvl3pPr>
              <a:spcBef>
                <a:spcPts val="800"/>
              </a:spcBef>
              <a:spcAft>
                <a:spcPts val="0"/>
              </a:spcAft>
              <a:buClr>
                <a:srgbClr val="3086AB"/>
              </a:buClr>
              <a:defRPr sz="1600"/>
            </a:lvl3pPr>
            <a:lvl4pPr marL="687899" indent="-228594">
              <a:spcBef>
                <a:spcPts val="800"/>
              </a:spcBef>
              <a:spcAft>
                <a:spcPts val="0"/>
              </a:spcAft>
              <a:buFont typeface="Arial" panose="020B0604020202020204" pitchFamily="34" charset="0"/>
              <a:buChar char="-"/>
              <a:defRPr baseline="0"/>
            </a:lvl4pPr>
            <a:lvl5pPr>
              <a:spcBef>
                <a:spcPts val="800"/>
              </a:spcBef>
              <a:spcAft>
                <a:spcPts val="0"/>
              </a:spcAft>
              <a:defRPr/>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6" name="Footer Placeholder 5"/>
          <p:cNvSpPr>
            <a:spLocks noGrp="1"/>
          </p:cNvSpPr>
          <p:nvPr>
            <p:ph type="ftr" sz="quarter" idx="14"/>
          </p:nvPr>
        </p:nvSpPr>
        <p:spPr/>
        <p:txBody>
          <a:bodyPr/>
          <a:lstStyle/>
          <a:p>
            <a:pPr algn="r"/>
            <a:endParaRPr lang="en-US">
              <a:solidFill>
                <a:srgbClr val="000000"/>
              </a:solidFill>
            </a:endParaRP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27880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buFont typeface="Arial" panose="020B0604020202020204" pitchFamily="34" charset="0"/>
              <a:buChar char="◦"/>
              <a:defRPr baseline="0"/>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 name="Footer Placeholder 1"/>
          <p:cNvSpPr>
            <a:spLocks noGrp="1"/>
          </p:cNvSpPr>
          <p:nvPr>
            <p:ph type="ftr" sz="quarter" idx="15"/>
          </p:nvPr>
        </p:nvSpPr>
        <p:spPr/>
        <p:txBody>
          <a:bodyPr/>
          <a:lstStyle/>
          <a:p>
            <a:pPr algn="r"/>
            <a:endParaRPr lang="en-US"/>
          </a:p>
        </p:txBody>
      </p:sp>
      <p:sp>
        <p:nvSpPr>
          <p:cNvPr id="3" name="Slide Number Placeholder 2"/>
          <p:cNvSpPr>
            <a:spLocks noGrp="1"/>
          </p:cNvSpPr>
          <p:nvPr>
            <p:ph type="sldNum" sz="quarter" idx="16"/>
          </p:nvPr>
        </p:nvSpPr>
        <p:spPr/>
        <p:txBody>
          <a:bodyPr/>
          <a:lstStyle/>
          <a:p>
            <a:fld id="{D3F7C509-FEEF-45D3-B896-7C07814C0C13}" type="slidenum">
              <a:rPr lang="en-US" smtClean="0"/>
              <a:pPr/>
              <a:t>‹N°›</a:t>
            </a:fld>
            <a:endParaRPr lang="en-US"/>
          </a:p>
        </p:txBody>
      </p:sp>
      <p:sp>
        <p:nvSpPr>
          <p:cNvPr id="5" name="Title 4"/>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4874684" y="651934"/>
            <a:ext cx="6718301" cy="5585885"/>
          </a:xfrm>
        </p:spPr>
        <p:txBody>
          <a:bodyPr/>
          <a:lstStyle>
            <a:lvl1pPr>
              <a:defRPr baseline="0"/>
            </a:lvl1pPr>
          </a:lstStyle>
          <a:p>
            <a:pPr lvl="0"/>
            <a:r>
              <a:rPr lang="en-US"/>
              <a:t>Click an icon to insert a visual here at 2/3 width of slide</a:t>
            </a:r>
          </a:p>
        </p:txBody>
      </p:sp>
    </p:spTree>
    <p:extLst>
      <p:ext uri="{BB962C8B-B14F-4D97-AF65-F5344CB8AC3E}">
        <p14:creationId xmlns:p14="http://schemas.microsoft.com/office/powerpoint/2010/main" val="28678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3 Width Single Copy Block + Full-Bleed Photo">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874683" y="0"/>
            <a:ext cx="7317316" cy="6858000"/>
          </a:xfrm>
        </p:spPr>
        <p:txBody>
          <a:bodyPr tIns="822960"/>
          <a:lstStyle>
            <a:lvl1pPr marL="0" indent="0" algn="ctr">
              <a:buNone/>
              <a:defRPr baseline="0"/>
            </a:lvl1pPr>
          </a:lstStyle>
          <a:p>
            <a:r>
              <a:rPr lang="en-US"/>
              <a:t>Click icon to add picture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sz="quarter" idx="15" hasCustomPrompt="1"/>
          </p:nvPr>
        </p:nvSpPr>
        <p:spPr>
          <a:xfrm>
            <a:off x="486833" y="649767"/>
            <a:ext cx="4226984" cy="6139403"/>
          </a:xfrm>
        </p:spPr>
        <p:txBody>
          <a:bodyPr/>
          <a:lstStyle>
            <a:lvl1pPr marL="0" indent="0">
              <a:lnSpc>
                <a:spcPts val="3067"/>
              </a:lnSpc>
              <a:spcBef>
                <a:spcPts val="0"/>
              </a:spcBef>
              <a:buNone/>
              <a:defRPr sz="3067" baseline="0"/>
            </a:lvl1pPr>
            <a:lvl2pPr marL="0" indent="0">
              <a:lnSpc>
                <a:spcPct val="100000"/>
              </a:lnSpc>
              <a:spcBef>
                <a:spcPts val="2400"/>
              </a:spcBef>
              <a:buClr>
                <a:srgbClr val="2F85AA"/>
              </a:buClr>
              <a:buFont typeface="Wingdings" pitchFamily="2" charset="2"/>
              <a:buNone/>
              <a:defRPr sz="1867" b="0" baseline="0"/>
            </a:lvl2pPr>
            <a:lvl3pPr marL="0" indent="0">
              <a:spcBef>
                <a:spcPts val="1600"/>
              </a:spcBef>
              <a:spcAft>
                <a:spcPts val="800"/>
              </a:spcAft>
              <a:buClr>
                <a:srgbClr val="2F85AA"/>
              </a:buClr>
              <a:buFont typeface="Wingdings" pitchFamily="2" charset="2"/>
              <a:buNone/>
              <a:tabLst/>
              <a:defRPr sz="1867" b="1">
                <a:solidFill>
                  <a:schemeClr val="accent3">
                    <a:lumMod val="75000"/>
                  </a:schemeClr>
                </a:solidFill>
              </a:defRPr>
            </a:lvl3pPr>
            <a:lvl4pPr marL="0" indent="0">
              <a:lnSpc>
                <a:spcPts val="2000"/>
              </a:lnSpc>
              <a:spcBef>
                <a:spcPts val="0"/>
              </a:spcBef>
              <a:buClr>
                <a:srgbClr val="2F85AA"/>
              </a:buClr>
              <a:buNone/>
              <a:defRPr lang="en-US" sz="1467" kern="1200" baseline="0" smtClean="0">
                <a:solidFill>
                  <a:schemeClr val="accent6"/>
                </a:solidFill>
                <a:latin typeface="Arial" pitchFamily="34" charset="0"/>
                <a:ea typeface="+mn-ea"/>
                <a:cs typeface="Arial" pitchFamily="34" charset="0"/>
              </a:defRPr>
            </a:lvl4pPr>
            <a:lvl5pPr marL="232828" indent="-232828">
              <a:lnSpc>
                <a:spcPts val="2000"/>
              </a:lnSpc>
              <a:spcBef>
                <a:spcPts val="800"/>
              </a:spcBef>
              <a:buClr>
                <a:schemeClr val="accent3">
                  <a:lumMod val="75000"/>
                </a:schemeClr>
              </a:buClr>
              <a:defRPr/>
            </a:lvl5pPr>
          </a:lstStyle>
          <a:p>
            <a:pPr lvl="0"/>
            <a:r>
              <a:rPr lang="en-US"/>
              <a:t>INSERT HEADLINE -  TWO LINES ALL CAPS</a:t>
            </a:r>
          </a:p>
          <a:p>
            <a:pPr lvl="1"/>
            <a:r>
              <a:rPr lang="en-US"/>
              <a:t>Second level. Format for division slides. Use Increase List Level to access the body copy formatting.</a:t>
            </a:r>
          </a:p>
          <a:p>
            <a:pPr lvl="2"/>
            <a:r>
              <a:rPr lang="en-US"/>
              <a:t>Programs</a:t>
            </a:r>
          </a:p>
          <a:p>
            <a:pPr lvl="3"/>
            <a:r>
              <a:rPr lang="en-US"/>
              <a:t>Explanatory copy for strategies and initiatives</a:t>
            </a:r>
          </a:p>
          <a:p>
            <a:pPr lvl="4"/>
            <a:r>
              <a:rPr lang="en-US"/>
              <a:t>Bullet copy for strategies and initiatives</a:t>
            </a:r>
          </a:p>
        </p:txBody>
      </p:sp>
    </p:spTree>
    <p:extLst>
      <p:ext uri="{BB962C8B-B14F-4D97-AF65-F5344CB8AC3E}">
        <p14:creationId xmlns:p14="http://schemas.microsoft.com/office/powerpoint/2010/main" val="89577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7" name="Picture Placeholder 6"/>
          <p:cNvSpPr>
            <a:spLocks noGrp="1"/>
          </p:cNvSpPr>
          <p:nvPr>
            <p:ph type="pic" sz="quarter" idx="14"/>
          </p:nvPr>
        </p:nvSpPr>
        <p:spPr>
          <a:xfrm>
            <a:off x="4874685" y="0"/>
            <a:ext cx="7317316" cy="6858000"/>
          </a:xfrm>
        </p:spPr>
        <p:txBody>
          <a:bodyPr tIns="822960"/>
          <a:lstStyle>
            <a:lvl1pPr marL="0" indent="0" algn="ctr">
              <a:buNone/>
              <a:defRPr baseline="0"/>
            </a:lvl1pPr>
          </a:lstStyle>
          <a:p>
            <a:r>
              <a:rPr lang="en-US"/>
              <a:t>Click icon to add picture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 name="Title 5"/>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234767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12192000" cy="6858000"/>
          </a:xfrm>
          <a:solidFill>
            <a:schemeClr val="accent3"/>
          </a:solidFill>
        </p:spPr>
        <p:txBody>
          <a:bodyPr lIns="365760" tIns="685800" rIns="365760" bIns="1828800"/>
          <a:lstStyle>
            <a:lvl1pPr marL="0" indent="0">
              <a:lnSpc>
                <a:spcPts val="4533"/>
              </a:lnSpc>
              <a:spcBef>
                <a:spcPts val="800"/>
              </a:spcBef>
              <a:buNone/>
              <a:defRPr lang="en-US" sz="4000" kern="120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230194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DE92A2E-6A12-4F89-BEC3-2F3F725686CF}"/>
              </a:ext>
            </a:extLst>
          </p:cNvPr>
          <p:cNvCxnSpPr/>
          <p:nvPr userDrawn="1"/>
        </p:nvCxnSpPr>
        <p:spPr>
          <a:xfrm>
            <a:off x="486834" y="6465243"/>
            <a:ext cx="1112096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FF20EBAA-956C-4F00-8C53-3ABF21C461A5}"/>
              </a:ext>
            </a:extLst>
          </p:cNvPr>
          <p:cNvSpPr>
            <a:spLocks noGrp="1"/>
          </p:cNvSpPr>
          <p:nvPr>
            <p:ph type="ftr" sz="quarter" idx="14"/>
          </p:nvPr>
        </p:nvSpPr>
        <p:spPr>
          <a:xfrm>
            <a:off x="7498085" y="6527945"/>
            <a:ext cx="3860800" cy="207464"/>
          </a:xfrm>
        </p:spPr>
        <p:txBody>
          <a:bodyPr/>
          <a:lstStyle/>
          <a:p>
            <a:pPr algn="r"/>
            <a:endParaRPr lang="en-US">
              <a:solidFill>
                <a:srgbClr val="000000"/>
              </a:solidFill>
            </a:endParaRPr>
          </a:p>
        </p:txBody>
      </p:sp>
      <p:sp>
        <p:nvSpPr>
          <p:cNvPr id="8" name="Slide Number Placeholder 5">
            <a:extLst>
              <a:ext uri="{FF2B5EF4-FFF2-40B4-BE49-F238E27FC236}">
                <a16:creationId xmlns:a16="http://schemas.microsoft.com/office/drawing/2014/main" id="{B09FD186-BB71-43EE-BE12-83ECA3E626D8}"/>
              </a:ext>
            </a:extLst>
          </p:cNvPr>
          <p:cNvSpPr>
            <a:spLocks noGrp="1"/>
          </p:cNvSpPr>
          <p:nvPr>
            <p:ph type="sldNum" sz="quarter" idx="15"/>
          </p:nvPr>
        </p:nvSpPr>
        <p:spPr>
          <a:xfrm>
            <a:off x="11359635" y="6527357"/>
            <a:ext cx="253444" cy="207464"/>
          </a:xfrm>
        </p:spPr>
        <p:txBody>
          <a:bodyPr/>
          <a:lstStyle/>
          <a:p>
            <a:fld id="{D3F7C509-FEEF-45D3-B896-7C07814C0C13}"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12028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18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1" y="6405036"/>
            <a:ext cx="1482051" cy="153888"/>
          </a:xfrm>
          <a:prstGeom prst="rect">
            <a:avLst/>
          </a:prstGeom>
        </p:spPr>
        <p:txBody>
          <a:bodyPr/>
          <a:lstStyle>
            <a:lvl1pPr>
              <a:defRPr>
                <a:latin typeface="Arial" panose="020B0604020202020204" pitchFamily="34" charset="0"/>
                <a:sym typeface="Arial" panose="020B0604020202020204" pitchFamily="34" charset="0"/>
              </a:defRPr>
            </a:lvl1pPr>
          </a:lstStyle>
          <a:p>
            <a:endParaRPr lang="en-US"/>
          </a:p>
        </p:txBody>
      </p:sp>
      <p:sp>
        <p:nvSpPr>
          <p:cNvPr id="5" name="Title 4"/>
          <p:cNvSpPr>
            <a:spLocks noGrp="1"/>
          </p:cNvSpPr>
          <p:nvPr>
            <p:ph type="title" hasCustomPrompt="1"/>
          </p:nvPr>
        </p:nvSpPr>
        <p:spPr>
          <a:xfrm>
            <a:off x="486835" y="488883"/>
            <a:ext cx="11106151" cy="697576"/>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2400" b="0"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8" name="Copyright" hidden="1"/>
          <p:cNvSpPr txBox="1"/>
          <p:nvPr userDrawn="1"/>
        </p:nvSpPr>
        <p:spPr>
          <a:xfrm rot="16200000">
            <a:off x="10367779" y="4473216"/>
            <a:ext cx="3255328" cy="96950"/>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2019 by The Boston Consulting Group, Inc. All rights reserved.</a:t>
            </a:r>
          </a:p>
        </p:txBody>
      </p:sp>
      <p:cxnSp>
        <p:nvCxnSpPr>
          <p:cNvPr id="11" name="Straight Connector 10"/>
          <p:cNvCxnSpPr/>
          <p:nvPr userDrawn="1"/>
        </p:nvCxnSpPr>
        <p:spPr>
          <a:xfrm>
            <a:off x="636104" y="6457448"/>
            <a:ext cx="10946296" cy="0"/>
          </a:xfrm>
          <a:prstGeom prst="line">
            <a:avLst/>
          </a:prstGeom>
          <a:noFill/>
          <a:ln w="6350" cap="flat" cmpd="sng" algn="ctr">
            <a:solidFill>
              <a:srgbClr val="8CB7C7">
                <a:lumMod val="75000"/>
              </a:srgbClr>
            </a:solidFill>
            <a:prstDash val="solid"/>
          </a:ln>
          <a:effectLst/>
        </p:spPr>
      </p:cxnSp>
    </p:spTree>
    <p:extLst>
      <p:ext uri="{BB962C8B-B14F-4D97-AF65-F5344CB8AC3E}">
        <p14:creationId xmlns:p14="http://schemas.microsoft.com/office/powerpoint/2010/main" val="2158204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3DBE228-4935-4457-85CD-0AA941D0354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a:extLst>
              <a:ext uri="{FF2B5EF4-FFF2-40B4-BE49-F238E27FC236}">
                <a16:creationId xmlns:a16="http://schemas.microsoft.com/office/drawing/2014/main" id="{E0AB96BD-C9AC-4632-9DED-8DDDE0A991B2}"/>
              </a:ext>
            </a:extLst>
          </p:cNvPr>
          <p:cNvSpPr>
            <a:spLocks noGrp="1"/>
          </p:cNvSpPr>
          <p:nvPr>
            <p:ph type="ctrTitle"/>
          </p:nvPr>
        </p:nvSpPr>
        <p:spPr>
          <a:xfrm>
            <a:off x="514776" y="3146787"/>
            <a:ext cx="7308000" cy="1258647"/>
          </a:xfrm>
        </p:spPr>
        <p:txBody>
          <a:bodyPr anchor="b"/>
          <a:lstStyle>
            <a:lvl1pPr algn="l">
              <a:lnSpc>
                <a:spcPts val="4500"/>
              </a:lnSpc>
              <a:defRPr sz="4200" baseline="0">
                <a:solidFill>
                  <a:schemeClr val="accent3"/>
                </a:solidFill>
              </a:defRPr>
            </a:lvl1pPr>
          </a:lstStyle>
          <a:p>
            <a:r>
              <a:rPr lang="en-US"/>
              <a:t>Click to edit Master title style</a:t>
            </a:r>
            <a:endParaRPr lang="de-DE"/>
          </a:p>
        </p:txBody>
      </p:sp>
      <p:sp>
        <p:nvSpPr>
          <p:cNvPr id="3" name="Untertitel 2">
            <a:extLst>
              <a:ext uri="{FF2B5EF4-FFF2-40B4-BE49-F238E27FC236}">
                <a16:creationId xmlns:a16="http://schemas.microsoft.com/office/drawing/2014/main" id="{7DF1C092-30D6-4A3C-B945-ECF9F6B258F4}"/>
              </a:ext>
            </a:extLst>
          </p:cNvPr>
          <p:cNvSpPr>
            <a:spLocks noGrp="1"/>
          </p:cNvSpPr>
          <p:nvPr>
            <p:ph type="subTitle" idx="1"/>
          </p:nvPr>
        </p:nvSpPr>
        <p:spPr>
          <a:xfrm>
            <a:off x="527388" y="4573181"/>
            <a:ext cx="7308000" cy="1692000"/>
          </a:xfrm>
        </p:spPr>
        <p:txBody>
          <a:bodyPr/>
          <a:lstStyle>
            <a:lvl1pPr marL="0" indent="0" algn="l">
              <a:lnSpc>
                <a:spcPts val="2800"/>
              </a:lnSpc>
              <a:spcAft>
                <a:spcPts val="0"/>
              </a:spcAft>
              <a:buNone/>
              <a:defRPr sz="2400" b="1" i="0" baseline="0">
                <a:solidFill>
                  <a:schemeClr val="accent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de-DE"/>
          </a:p>
        </p:txBody>
      </p:sp>
      <p:pic>
        <p:nvPicPr>
          <p:cNvPr id="8" name="Grafik 7">
            <a:extLst>
              <a:ext uri="{FF2B5EF4-FFF2-40B4-BE49-F238E27FC236}">
                <a16:creationId xmlns:a16="http://schemas.microsoft.com/office/drawing/2014/main" id="{158934FD-CFE0-47B4-B3D1-0DD81091A5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2"/>
            <a:ext cx="12191999" cy="1256671"/>
          </a:xfrm>
          <a:prstGeom prst="rect">
            <a:avLst/>
          </a:prstGeom>
        </p:spPr>
      </p:pic>
      <p:cxnSp>
        <p:nvCxnSpPr>
          <p:cNvPr id="7" name="Gerader Verbinder 6">
            <a:extLst>
              <a:ext uri="{FF2B5EF4-FFF2-40B4-BE49-F238E27FC236}">
                <a16:creationId xmlns:a16="http://schemas.microsoft.com/office/drawing/2014/main" id="{FF93E4D4-27F0-4684-A485-C3AA52AC775F}"/>
              </a:ext>
            </a:extLst>
          </p:cNvPr>
          <p:cNvCxnSpPr>
            <a:cxnSpLocks/>
          </p:cNvCxnSpPr>
          <p:nvPr userDrawn="1"/>
        </p:nvCxnSpPr>
        <p:spPr>
          <a:xfrm>
            <a:off x="540000" y="540000"/>
            <a:ext cx="11113200" cy="0"/>
          </a:xfrm>
          <a:prstGeom prst="line">
            <a:avLst/>
          </a:prstGeom>
          <a:ln w="6350">
            <a:gradFill>
              <a:gsLst>
                <a:gs pos="0">
                  <a:schemeClr val="accent4"/>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063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extLst>
              <p:ext uri="{D42A27DB-BD31-4B8C-83A1-F6EECF244321}">
                <p14:modId xmlns:p14="http://schemas.microsoft.com/office/powerpoint/2010/main" val="3679005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210"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5"/>
            </p:custDataLst>
          </p:nvPr>
        </p:nvSpPr>
        <p:spPr bwMode="black">
          <a:xfrm>
            <a:off x="11587340" y="6488154"/>
            <a:ext cx="325501" cy="138499"/>
          </a:xfrm>
          <a:prstGeom prst="rect">
            <a:avLst/>
          </a:prstGeom>
          <a:noFill/>
          <a:ln w="9525" algn="ctr">
            <a:noFill/>
            <a:miter lim="800000"/>
            <a:headEnd/>
            <a:tailEnd/>
          </a:ln>
          <a:effectLst/>
        </p:spPr>
        <p:txBody>
          <a:bodyPr wrap="square" lIns="0" tIns="0" rIns="0" bIns="0" anchor="b">
            <a:spAutoFit/>
          </a:bodyPr>
          <a:lstStyle/>
          <a:p>
            <a:pPr lvl="0" algn="ctr" defTabSz="610729" fontAlgn="auto">
              <a:spcBef>
                <a:spcPts val="0"/>
              </a:spcBef>
              <a:spcAft>
                <a:spcPts val="0"/>
              </a:spcAft>
            </a:pPr>
            <a:fld id="{4ABDCABE-3F10-B64C-92F1-862014417034}" type="slidenum">
              <a:rPr lang="en-US" sz="900" b="0" smtClean="0">
                <a:cs typeface="Arial" panose="020B0604020202020204" pitchFamily="34" charset="0"/>
              </a:rPr>
              <a:pPr lvl="0" algn="ctr" defTabSz="610729" fontAlgn="auto">
                <a:spcBef>
                  <a:spcPts val="0"/>
                </a:spcBef>
                <a:spcAft>
                  <a:spcPts val="0"/>
                </a:spcAft>
              </a:pPr>
              <a:t>‹N°›</a:t>
            </a:fld>
            <a:endParaRPr lang="en-US" sz="900" b="0">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6"/>
            </p:custDataLst>
          </p:nvPr>
        </p:nvSpPr>
        <p:spPr>
          <a:xfrm>
            <a:off x="554736" y="6498755"/>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7"/>
            </p:custDataLst>
          </p:nvPr>
        </p:nvSpPr>
        <p:spPr>
          <a:xfrm>
            <a:off x="554736" y="41598"/>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43957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587471-4021-9041-9BC3-283C9870D23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35AA67E-9AF7-EE45-8B58-499F216FBC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9292489-210E-164F-8919-48A7CCBB884A}"/>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3099E53D-9707-4542-A251-4E6B1C1EF4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9D8A81-DD2D-5D47-99B1-C6AF971CDBEB}"/>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3576573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B2382-6D28-3446-BA69-4665EAE19A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147404-5665-884B-BE64-71F9A1744E1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8EFD8B-6385-0148-8C6C-8DFAD26918C5}"/>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8B0F9CF4-66CE-AD43-9C16-F40EA4436C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99319A-FB69-C843-9F86-E3BA135F93ED}"/>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2859746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13411-84F2-3C44-8E0D-71A913F7B81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A5F1A78-E1CB-6D4D-839F-7BC5BC0B6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BEE0368-4215-4C4E-8F92-B3B2652D564B}"/>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C00FB31F-DC8F-8241-93F4-05D6BC49EE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F09254-2B3F-1E40-AD6C-3220ED8AD7E6}"/>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1157459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882739-88A1-FB48-AC93-22138BA3FF8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319F3C1-4A6E-B147-AE5B-0CCB1BE0772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7E34A68-CAE7-2741-AA93-7E6E0947764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1910844-40B0-3F40-93CA-C174B1AB6576}"/>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6" name="Espace réservé du pied de page 5">
            <a:extLst>
              <a:ext uri="{FF2B5EF4-FFF2-40B4-BE49-F238E27FC236}">
                <a16:creationId xmlns:a16="http://schemas.microsoft.com/office/drawing/2014/main" id="{4B5B4F29-3A51-6141-952E-93EE17F34E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C3B53FD-08C9-F349-9074-9707A58CC84A}"/>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2955814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35945-A122-FD4B-99D7-B74B800AF4A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86EFECA-03BB-BA4B-9341-77EFAD315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5ECAF88-8EC9-3F45-BD24-125BA52E0D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3F12D9E-CAB0-DC4A-BAB2-1E302558C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17F14C5-DD88-3341-ACAF-53A646B9B0C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62FCFD2-34F9-9148-90AB-DFEB47813956}"/>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8" name="Espace réservé du pied de page 7">
            <a:extLst>
              <a:ext uri="{FF2B5EF4-FFF2-40B4-BE49-F238E27FC236}">
                <a16:creationId xmlns:a16="http://schemas.microsoft.com/office/drawing/2014/main" id="{82648279-650F-5B4C-8994-A4F4E5E6E5F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FDF0FDB-E34F-714E-A7E7-58D00BAFE44F}"/>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3164689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4ADD4-A64C-A04F-B911-B5BB75C9A2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03659E-01A0-4441-AEFB-2B42A4F759FE}"/>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4" name="Espace réservé du pied de page 3">
            <a:extLst>
              <a:ext uri="{FF2B5EF4-FFF2-40B4-BE49-F238E27FC236}">
                <a16:creationId xmlns:a16="http://schemas.microsoft.com/office/drawing/2014/main" id="{C9B44B2B-639F-4F42-B36D-5A81545479C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81DDD8D-2DDC-F04C-BC74-7B8150A7A4DD}"/>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312103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50" y="1718735"/>
            <a:ext cx="11106151" cy="4519084"/>
          </a:xfrm>
        </p:spPr>
        <p:txBody>
          <a:bodyPr/>
          <a:lstStyle>
            <a:lvl1pPr>
              <a:spcBef>
                <a:spcPts val="448"/>
              </a:spcBef>
              <a:defRPr sz="1867" b="0"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2" name="Title 1"/>
          <p:cNvSpPr>
            <a:spLocks noGrp="1"/>
          </p:cNvSpPr>
          <p:nvPr>
            <p:ph type="title" hasCustomPrompt="1"/>
          </p:nvPr>
        </p:nvSpPr>
        <p:spPr>
          <a:xfrm>
            <a:off x="486850" y="629583"/>
            <a:ext cx="11106151" cy="697577"/>
          </a:xfrm>
        </p:spPr>
        <p:txBody>
          <a:bodyPr/>
          <a:lstStyle/>
          <a:p>
            <a:r>
              <a:rPr lang="en-US"/>
              <a:t>insert headline here – up to 2 full width lines (all caps)</a:t>
            </a:r>
          </a:p>
        </p:txBody>
      </p:sp>
    </p:spTree>
    <p:extLst>
      <p:ext uri="{BB962C8B-B14F-4D97-AF65-F5344CB8AC3E}">
        <p14:creationId xmlns:p14="http://schemas.microsoft.com/office/powerpoint/2010/main" val="35813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15E4EA-62FF-EF4E-A2B9-7F8F037A6876}"/>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3" name="Espace réservé du pied de page 2">
            <a:extLst>
              <a:ext uri="{FF2B5EF4-FFF2-40B4-BE49-F238E27FC236}">
                <a16:creationId xmlns:a16="http://schemas.microsoft.com/office/drawing/2014/main" id="{7569CF50-A8F2-7049-BCDB-3C1DE4FA5AF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7691FB7-C5C2-BA40-88E4-922835F794DB}"/>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2600724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23C638-A93E-EF4D-A367-E355FF3C76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D2474C6-C4D9-CB43-9F21-6B5AAD3C5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F5D78AF-79AD-0548-A0F0-6B2F7474F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2E39BDF-C302-AA4F-94F8-DAF8C439EAC3}"/>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6" name="Espace réservé du pied de page 5">
            <a:extLst>
              <a:ext uri="{FF2B5EF4-FFF2-40B4-BE49-F238E27FC236}">
                <a16:creationId xmlns:a16="http://schemas.microsoft.com/office/drawing/2014/main" id="{340A789B-A1EC-2448-9BAA-5609933D5E6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B84815D-92D8-4544-9AB5-3F2C44BE2660}"/>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2541607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572E5E-E70D-1242-8AE1-A2A93C1E75A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3051D23-E3C4-6F41-B948-DA8216960A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11F722B-8018-D548-852D-B5F2E0765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5F9FA2-361C-5E4D-B8D1-0837943C1DC5}"/>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6" name="Espace réservé du pied de page 5">
            <a:extLst>
              <a:ext uri="{FF2B5EF4-FFF2-40B4-BE49-F238E27FC236}">
                <a16:creationId xmlns:a16="http://schemas.microsoft.com/office/drawing/2014/main" id="{0B4F4E87-88DF-DA4C-AEB8-2DBFA50CE9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111EAA-8090-9643-9267-FE1F2EF67502}"/>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494997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74851-8EDA-3E4A-9871-16A6CB92D75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92AE2D5-0413-654A-8F83-3A019EC961D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B7328E-039D-4142-A5E2-61589589EF16}"/>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24AFA529-1BFE-7D4E-8CF9-24842176AB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A124D1-3DC2-DB4F-A3C0-34EE8A4F690F}"/>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1562009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A04AA85-F67A-7D41-9AAF-23097BA7AEE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2A456E9-E3C0-7F43-8199-FBA2D174014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FA648D-0ECA-FD45-A8F9-7D39CAA88B76}"/>
              </a:ext>
            </a:extLst>
          </p:cNvPr>
          <p:cNvSpPr>
            <a:spLocks noGrp="1"/>
          </p:cNvSpPr>
          <p:nvPr>
            <p:ph type="dt" sz="half" idx="10"/>
          </p:nvPr>
        </p:nvSpPr>
        <p:spPr/>
        <p:txBody>
          <a:bodyPr/>
          <a:lstStyle/>
          <a:p>
            <a:fld id="{B18505A7-3AB1-944A-992C-176BB5793BFB}"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F55E1A9A-AA84-2F4B-83CB-D6622742FD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49E0814-23F6-4440-B179-DC365701EFBC}"/>
              </a:ext>
            </a:extLst>
          </p:cNvPr>
          <p:cNvSpPr>
            <a:spLocks noGrp="1"/>
          </p:cNvSpPr>
          <p:nvPr>
            <p:ph type="sldNum" sz="quarter" idx="12"/>
          </p:nvPr>
        </p:nvSpPr>
        <p:spPr/>
        <p:txBody>
          <a:bodyPr/>
          <a:lstStyle/>
          <a:p>
            <a:fld id="{71757694-C938-C14E-BE2B-C900BAAF92B3}" type="slidenum">
              <a:rPr lang="fr-FR" smtClean="0"/>
              <a:t>‹N°›</a:t>
            </a:fld>
            <a:endParaRPr lang="fr-FR"/>
          </a:p>
        </p:txBody>
      </p:sp>
    </p:spTree>
    <p:extLst>
      <p:ext uri="{BB962C8B-B14F-4D97-AF65-F5344CB8AC3E}">
        <p14:creationId xmlns:p14="http://schemas.microsoft.com/office/powerpoint/2010/main" val="1289756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12192000" cy="6858000"/>
          </a:xfrm>
        </p:spPr>
        <p:txBody>
          <a:bodyPr lIns="4754880" tIns="1920240" rIns="0" bIns="0">
            <a:normAutofit/>
          </a:bodyPr>
          <a:lstStyle>
            <a:lvl1pPr marL="0" indent="0">
              <a:buNone/>
              <a:defRPr sz="2400">
                <a:latin typeface="Arial" panose="020B0604020202020204" pitchFamily="34" charset="0"/>
                <a:cs typeface="Arial" panose="020B0604020202020204" pitchFamily="34" charset="0"/>
              </a:defRPr>
            </a:lvl1pPr>
          </a:lstStyle>
          <a:p>
            <a:r>
              <a:rPr lang="en-US"/>
              <a:t>Click on the icon to insert a </a:t>
            </a:r>
            <a:br>
              <a:rPr lang="en-US"/>
            </a:br>
            <a:r>
              <a:rPr lang="en-US"/>
              <a:t>new photo. Detailed instructions </a:t>
            </a:r>
            <a:br>
              <a:rPr lang="en-US"/>
            </a:br>
            <a:r>
              <a:rPr lang="en-US"/>
              <a:t>can be found on the slide titled</a:t>
            </a:r>
            <a:br>
              <a:rPr lang="en-US"/>
            </a:br>
            <a:r>
              <a:rPr lang="en-US"/>
              <a:t>“CHANGING THE PHOTO ON </a:t>
            </a:r>
            <a:br>
              <a:rPr lang="en-US"/>
            </a:br>
            <a:r>
              <a:rPr lang="en-US"/>
              <a:t>YOUR TITLE SLIDE.”</a:t>
            </a:r>
          </a:p>
        </p:txBody>
      </p:sp>
      <p:sp>
        <p:nvSpPr>
          <p:cNvPr id="2" name="Title 1"/>
          <p:cNvSpPr>
            <a:spLocks noGrp="1"/>
          </p:cNvSpPr>
          <p:nvPr>
            <p:ph type="ctrTitle" hasCustomPrompt="1"/>
          </p:nvPr>
        </p:nvSpPr>
        <p:spPr>
          <a:xfrm>
            <a:off x="486833" y="2459702"/>
            <a:ext cx="5520267" cy="1130065"/>
          </a:xfrm>
        </p:spPr>
        <p:txBody>
          <a:bodyPr/>
          <a:lstStyle>
            <a:lvl1pPr>
              <a:defRPr b="0" baseline="0">
                <a:solidFill>
                  <a:schemeClr val="bg1"/>
                </a:solidFill>
              </a:defRPr>
            </a:lvl1pPr>
          </a:lstStyle>
          <a:p>
            <a:r>
              <a:rPr lang="en-US"/>
              <a:t>INSERT MAIN TITLE HERE – UP TO 2 LINES (ALL CAPS)</a:t>
            </a:r>
          </a:p>
        </p:txBody>
      </p:sp>
      <p:sp>
        <p:nvSpPr>
          <p:cNvPr id="3" name="Subtitle 2"/>
          <p:cNvSpPr>
            <a:spLocks noGrp="1"/>
          </p:cNvSpPr>
          <p:nvPr>
            <p:ph type="subTitle" idx="1" hasCustomPrompt="1"/>
          </p:nvPr>
        </p:nvSpPr>
        <p:spPr>
          <a:xfrm>
            <a:off x="486835" y="3629781"/>
            <a:ext cx="5520267" cy="696687"/>
          </a:xfrm>
        </p:spPr>
        <p:txBody>
          <a:bodyPr/>
          <a:lstStyle>
            <a:lvl1pPr marL="0" indent="0" algn="l">
              <a:spcBef>
                <a:spcPts val="0"/>
              </a:spcBef>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486835" y="5408083"/>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3" y="4657345"/>
            <a:ext cx="5520268" cy="366183"/>
          </a:xfrm>
          <a:prstGeom prst="rect">
            <a:avLst/>
          </a:prstGeom>
        </p:spPr>
        <p:txBody>
          <a:bodyPr vert="horz" lIns="0" tIns="0" rIns="0" bIns="0" rtlCol="0" anchor="ctr"/>
          <a:lstStyle>
            <a:lvl1pPr algn="l">
              <a:defRPr sz="1600">
                <a:solidFill>
                  <a:schemeClr val="bg1"/>
                </a:solidFill>
                <a:latin typeface="Arial" panose="020B0604020202020204" pitchFamily="34" charset="0"/>
                <a:cs typeface="Arial" panose="020B0604020202020204" pitchFamily="34" charset="0"/>
              </a:defRPr>
            </a:lvl1pPr>
          </a:lstStyle>
          <a:p>
            <a:fld id="{B6C3B49A-361F-4D00-8B47-9B876DADC215}" type="datetimeFigureOut">
              <a:rPr lang="en-US" smtClean="0"/>
              <a:t>11/23/20</a:t>
            </a:fld>
            <a:endParaRPr lang="en-US"/>
          </a:p>
        </p:txBody>
      </p:sp>
      <p:sp>
        <p:nvSpPr>
          <p:cNvPr id="8" name="Footer Placeholder 3"/>
          <p:cNvSpPr>
            <a:spLocks noGrp="1"/>
          </p:cNvSpPr>
          <p:nvPr>
            <p:ph type="ftr" sz="quarter" idx="15"/>
          </p:nvPr>
        </p:nvSpPr>
        <p:spPr>
          <a:xfrm>
            <a:off x="7755467" y="6527945"/>
            <a:ext cx="3860800" cy="207464"/>
          </a:xfrm>
        </p:spPr>
        <p:txBody>
          <a:bodyPr/>
          <a:lstStyle>
            <a:lvl1pPr>
              <a:defRPr sz="667">
                <a:solidFill>
                  <a:schemeClr val="bg1"/>
                </a:solidFill>
              </a:defRPr>
            </a:lvl1pPr>
          </a:lstStyle>
          <a:p>
            <a:endParaRPr lang="en-US"/>
          </a:p>
        </p:txBody>
      </p:sp>
    </p:spTree>
    <p:extLst>
      <p:ext uri="{BB962C8B-B14F-4D97-AF65-F5344CB8AC3E}">
        <p14:creationId xmlns:p14="http://schemas.microsoft.com/office/powerpoint/2010/main" val="93716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73"/>
            <a:ext cx="11129432" cy="949079"/>
          </a:xfrm>
          <a:prstGeom prst="rect">
            <a:avLst/>
          </a:prstGeom>
        </p:spPr>
        <p:txBody>
          <a:bodyPr anchor="ctr"/>
          <a:lstStyle>
            <a:lvl1pPr>
              <a:lnSpc>
                <a:spcPts val="3067"/>
              </a:lnSpc>
              <a:defRPr sz="3067" b="0" baseline="0">
                <a:solidFill>
                  <a:schemeClr val="accent6"/>
                </a:solidFill>
              </a:defRPr>
            </a:lvl1pPr>
          </a:lstStyle>
          <a:p>
            <a:r>
              <a:rPr lang="en-US"/>
              <a:t>INSERT MAIN TITLE HERE – UP TO 2 FULL-WIDTH LINES (ALL CAPS)</a:t>
            </a:r>
          </a:p>
        </p:txBody>
      </p:sp>
      <p:sp>
        <p:nvSpPr>
          <p:cNvPr id="3" name="Subtitle 2"/>
          <p:cNvSpPr>
            <a:spLocks noGrp="1"/>
          </p:cNvSpPr>
          <p:nvPr>
            <p:ph type="subTitle" idx="1" hasCustomPrompt="1"/>
          </p:nvPr>
        </p:nvSpPr>
        <p:spPr>
          <a:xfrm>
            <a:off x="486834" y="3501610"/>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486834"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4" y="4657345"/>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fld id="{B6C3B49A-361F-4D00-8B47-9B876DADC215}" type="datetimeFigureOut">
              <a:rPr lang="en-US" smtClean="0"/>
              <a:t>11/23/20</a:t>
            </a:fld>
            <a:endParaRPr lang="en-US"/>
          </a:p>
        </p:txBody>
      </p:sp>
      <p:cxnSp>
        <p:nvCxnSpPr>
          <p:cNvPr id="11" name="Straight Connector 10"/>
          <p:cNvCxnSpPr/>
          <p:nvPr/>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p:cNvSpPr>
            <a:spLocks noGrp="1"/>
          </p:cNvSpPr>
          <p:nvPr>
            <p:ph type="ftr" sz="quarter" idx="15"/>
          </p:nvPr>
        </p:nvSpPr>
        <p:spPr>
          <a:xfrm>
            <a:off x="6819900" y="6505683"/>
            <a:ext cx="4773085" cy="254625"/>
          </a:xfrm>
        </p:spPr>
        <p:txBody>
          <a:bodyPr/>
          <a:lstStyle>
            <a:lvl1pPr>
              <a:defRPr sz="800"/>
            </a:lvl1pPr>
          </a:lstStyle>
          <a:p>
            <a:endParaRPr lang="en-US"/>
          </a:p>
        </p:txBody>
      </p:sp>
    </p:spTree>
    <p:extLst>
      <p:ext uri="{BB962C8B-B14F-4D97-AF65-F5344CB8AC3E}">
        <p14:creationId xmlns:p14="http://schemas.microsoft.com/office/powerpoint/2010/main" val="1076741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12192000" cy="6858000"/>
          </a:xfrm>
          <a:solidFill>
            <a:schemeClr val="accent3"/>
          </a:solidFill>
        </p:spPr>
        <p:txBody>
          <a:bodyPr lIns="365760" tIns="685800" rIns="365760" bIns="1828800"/>
          <a:lstStyle>
            <a:lvl1pPr marL="0" indent="0">
              <a:lnSpc>
                <a:spcPts val="4533"/>
              </a:lnSpc>
              <a:spcBef>
                <a:spcPts val="1600"/>
              </a:spcBef>
              <a:buNone/>
              <a:defRPr lang="en-US" sz="4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2818915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6" name="Slide Number Placeholder 5"/>
          <p:cNvSpPr>
            <a:spLocks noGrp="1"/>
          </p:cNvSpPr>
          <p:nvPr>
            <p:ph type="sldNum" sz="quarter" idx="15"/>
          </p:nvPr>
        </p:nvSpPr>
        <p:spPr>
          <a:xfrm>
            <a:off x="11359635" y="6527357"/>
            <a:ext cx="253444" cy="207464"/>
          </a:xfrm>
        </p:spPr>
        <p:txBody>
          <a:bodyPr/>
          <a:lstStyle/>
          <a:p>
            <a:fld id="{24A9169E-8AAA-48F4-AC80-2AA7244DF4AA}" type="slidenum">
              <a:rPr lang="en-US" smtClean="0"/>
              <a:t>‹N°›</a:t>
            </a:fld>
            <a:endParaRPr lang="en-US"/>
          </a:p>
        </p:txBody>
      </p:sp>
      <p:sp>
        <p:nvSpPr>
          <p:cNvPr id="2" name="Title 1"/>
          <p:cNvSpPr>
            <a:spLocks noGrp="1"/>
          </p:cNvSpPr>
          <p:nvPr>
            <p:ph type="title" hasCustomPrompt="1"/>
          </p:nvPr>
        </p:nvSpPr>
        <p:spPr>
          <a:xfrm>
            <a:off x="486833" y="216761"/>
            <a:ext cx="11106151" cy="697577"/>
          </a:xfrm>
        </p:spPr>
        <p:txBody>
          <a:bodyPr/>
          <a:lstStyle>
            <a:lvl1pPr>
              <a:defRPr baseline="0"/>
            </a:lvl1pPr>
          </a:lstStyle>
          <a:p>
            <a:r>
              <a:rPr lang="en-US"/>
              <a:t>Insert headline here – up to 2 full width lines (all caps)</a:t>
            </a:r>
          </a:p>
        </p:txBody>
      </p:sp>
      <p:sp>
        <p:nvSpPr>
          <p:cNvPr id="7" name="Footer Placeholder 3"/>
          <p:cNvSpPr>
            <a:spLocks noGrp="1"/>
          </p:cNvSpPr>
          <p:nvPr>
            <p:ph type="ftr" sz="quarter" idx="16"/>
          </p:nvPr>
        </p:nvSpPr>
        <p:spPr>
          <a:xfrm>
            <a:off x="6515101" y="6536883"/>
            <a:ext cx="4839760" cy="207463"/>
          </a:xfrm>
        </p:spPr>
        <p:txBody>
          <a:bodyPr/>
          <a:lstStyle>
            <a:lvl1pPr>
              <a:defRPr sz="800"/>
            </a:lvl1pPr>
          </a:lstStyle>
          <a:p>
            <a:endParaRPr lang="en-US"/>
          </a:p>
        </p:txBody>
      </p:sp>
    </p:spTree>
    <p:extLst>
      <p:ext uri="{BB962C8B-B14F-4D97-AF65-F5344CB8AC3E}">
        <p14:creationId xmlns:p14="http://schemas.microsoft.com/office/powerpoint/2010/main" val="4221511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Insert bullet list at full-width of slide</a:t>
            </a:r>
          </a:p>
        </p:txBody>
      </p:sp>
      <p:sp>
        <p:nvSpPr>
          <p:cNvPr id="6" name="Slide Number Placeholder 5"/>
          <p:cNvSpPr>
            <a:spLocks noGrp="1"/>
          </p:cNvSpPr>
          <p:nvPr>
            <p:ph type="sldNum" sz="quarter" idx="15"/>
          </p:nvPr>
        </p:nvSpPr>
        <p:spPr/>
        <p:txBody>
          <a:bodyPr/>
          <a:lstStyle/>
          <a:p>
            <a:fld id="{24A9169E-8AAA-48F4-AC80-2AA7244DF4AA}" type="slidenum">
              <a:rPr lang="en-US" smtClean="0"/>
              <a:t>‹N°›</a:t>
            </a:fld>
            <a:endParaRPr lang="en-US"/>
          </a:p>
        </p:txBody>
      </p:sp>
      <p:sp>
        <p:nvSpPr>
          <p:cNvPr id="4" name="Text Placeholder 3"/>
          <p:cNvSpPr>
            <a:spLocks noGrp="1"/>
          </p:cNvSpPr>
          <p:nvPr>
            <p:ph type="body" sz="quarter" idx="16"/>
          </p:nvPr>
        </p:nvSpPr>
        <p:spPr>
          <a:xfrm>
            <a:off x="486834"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
        <p:nvSpPr>
          <p:cNvPr id="9" name="Footer Placeholder 3"/>
          <p:cNvSpPr>
            <a:spLocks noGrp="1"/>
          </p:cNvSpPr>
          <p:nvPr>
            <p:ph type="ftr" sz="quarter" idx="17"/>
          </p:nvPr>
        </p:nvSpPr>
        <p:spPr>
          <a:xfrm>
            <a:off x="6515101" y="6536883"/>
            <a:ext cx="4839760" cy="207463"/>
          </a:xfrm>
        </p:spPr>
        <p:txBody>
          <a:bodyPr/>
          <a:lstStyle>
            <a:lvl1pPr>
              <a:defRPr sz="800"/>
            </a:lvl1pPr>
          </a:lstStyle>
          <a:p>
            <a:endParaRPr lang="en-US"/>
          </a:p>
        </p:txBody>
      </p:sp>
    </p:spTree>
    <p:extLst>
      <p:ext uri="{BB962C8B-B14F-4D97-AF65-F5344CB8AC3E}">
        <p14:creationId xmlns:p14="http://schemas.microsoft.com/office/powerpoint/2010/main" val="82249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50" y="1519628"/>
            <a:ext cx="11106151" cy="398213"/>
          </a:xfrm>
        </p:spPr>
        <p:txBody>
          <a:bodyPr/>
          <a:lstStyle>
            <a:lvl1pPr>
              <a:lnSpc>
                <a:spcPts val="2000"/>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Insert bullet list at full-width of slide</a:t>
            </a:r>
          </a:p>
        </p:txBody>
      </p:sp>
      <p:sp>
        <p:nvSpPr>
          <p:cNvPr id="5" name="Footer Placeholder 4"/>
          <p:cNvSpPr>
            <a:spLocks noGrp="1"/>
          </p:cNvSpPr>
          <p:nvPr>
            <p:ph type="ftr" sz="quarter" idx="14"/>
          </p:nvPr>
        </p:nvSpPr>
        <p:spPr/>
        <p:txBody>
          <a:bodyPr/>
          <a:lstStyle/>
          <a:p>
            <a:pPr algn="r"/>
            <a:r>
              <a:rPr lang="en-US">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4" name="Text Placeholder 3"/>
          <p:cNvSpPr>
            <a:spLocks noGrp="1"/>
          </p:cNvSpPr>
          <p:nvPr>
            <p:ph type="body" sz="quarter" idx="16"/>
          </p:nvPr>
        </p:nvSpPr>
        <p:spPr>
          <a:xfrm>
            <a:off x="486850" y="2038299"/>
            <a:ext cx="11129433" cy="4221604"/>
          </a:xfrm>
        </p:spPr>
        <p:txBody>
          <a:bodyPr/>
          <a:lstStyle>
            <a:lvl1pPr>
              <a:spcBef>
                <a:spcPts val="448"/>
              </a:spcBef>
              <a:defRPr sz="1733"/>
            </a:lvl1pPr>
            <a:lvl2pPr>
              <a:spcBef>
                <a:spcPts val="448"/>
              </a:spcBef>
              <a:defRPr sz="1733"/>
            </a:lvl2pPr>
            <a:lvl3pPr>
              <a:spcBef>
                <a:spcPts val="448"/>
              </a:spcBef>
              <a:defRPr sz="1600"/>
            </a:lvl3pPr>
            <a:lvl4pPr>
              <a:spcBef>
                <a:spcPts val="448"/>
              </a:spcBef>
              <a:defRPr sz="1467"/>
            </a:lvl4pPr>
            <a:lvl5pPr>
              <a:spcBef>
                <a:spcPts val="448"/>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86850" y="629583"/>
            <a:ext cx="11106151" cy="697577"/>
          </a:xfrm>
        </p:spPr>
        <p:txBody>
          <a:bodyPr/>
          <a:lstStyle/>
          <a:p>
            <a:r>
              <a:rPr lang="en-US"/>
              <a:t>insert headline here – up to 2 full width lines (all caps)</a:t>
            </a:r>
          </a:p>
        </p:txBody>
      </p:sp>
    </p:spTree>
    <p:extLst>
      <p:ext uri="{BB962C8B-B14F-4D97-AF65-F5344CB8AC3E}">
        <p14:creationId xmlns:p14="http://schemas.microsoft.com/office/powerpoint/2010/main" val="80398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3 Width Head + 2/3 Copy - Text Only">
    <p:spTree>
      <p:nvGrpSpPr>
        <p:cNvPr id="1" name=""/>
        <p:cNvGrpSpPr/>
        <p:nvPr/>
      </p:nvGrpSpPr>
      <p:grpSpPr>
        <a:xfrm>
          <a:off x="0" y="0"/>
          <a:ext cx="0" cy="0"/>
          <a:chOff x="0" y="0"/>
          <a:chExt cx="0" cy="0"/>
        </a:xfrm>
      </p:grpSpPr>
      <p:sp>
        <p:nvSpPr>
          <p:cNvPr id="8" name="Slide Number Placeholder 7"/>
          <p:cNvSpPr>
            <a:spLocks noGrp="1"/>
          </p:cNvSpPr>
          <p:nvPr>
            <p:ph type="sldNum" sz="quarter" idx="15"/>
          </p:nvPr>
        </p:nvSpPr>
        <p:spPr/>
        <p:txBody>
          <a:bodyPr/>
          <a:lstStyle/>
          <a:p>
            <a:fld id="{24A9169E-8AAA-48F4-AC80-2AA7244DF4AA}" type="slidenum">
              <a:rPr lang="en-US" smtClean="0"/>
              <a:t>‹N°›</a:t>
            </a:fld>
            <a:endParaRPr lang="en-US"/>
          </a:p>
        </p:txBody>
      </p:sp>
      <p:sp>
        <p:nvSpPr>
          <p:cNvPr id="4" name="Text Placeholder 3"/>
          <p:cNvSpPr>
            <a:spLocks noGrp="1"/>
          </p:cNvSpPr>
          <p:nvPr>
            <p:ph type="body" sz="quarter" idx="16" hasCustomPrompt="1"/>
          </p:nvPr>
        </p:nvSpPr>
        <p:spPr>
          <a:xfrm>
            <a:off x="4887384" y="719328"/>
            <a:ext cx="6728883" cy="5535456"/>
          </a:xfrm>
        </p:spPr>
        <p:txBody>
          <a:bodyPr/>
          <a:lstStyle>
            <a:lvl1pPr>
              <a:spcBef>
                <a:spcPts val="800"/>
              </a:spcBef>
              <a:defRPr/>
            </a:lvl1pPr>
            <a:lvl2pPr>
              <a:spcBef>
                <a:spcPts val="800"/>
              </a:spcBef>
              <a:defRPr/>
            </a:lvl2pPr>
            <a:lvl3pPr>
              <a:spcBef>
                <a:spcPts val="800"/>
              </a:spcBef>
              <a:defRPr sz="1600"/>
            </a:lvl3pPr>
            <a:lvl4pPr>
              <a:spcBef>
                <a:spcPts val="800"/>
              </a:spcBef>
              <a:defRPr/>
            </a:lvl4pPr>
            <a:lvl5pPr>
              <a:spcBef>
                <a:spcPts val="800"/>
              </a:spcBef>
              <a:defRPr/>
            </a:lvl5pPr>
          </a:lstStyle>
          <a:p>
            <a:pPr lvl="0"/>
            <a:r>
              <a:rPr lang="en-US"/>
              <a:t>Insert bullet list at 2/3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3" name="Title 2"/>
          <p:cNvSpPr>
            <a:spLocks noGrp="1"/>
          </p:cNvSpPr>
          <p:nvPr>
            <p:ph type="title" hasCustomPrompt="1"/>
          </p:nvPr>
        </p:nvSpPr>
        <p:spPr>
          <a:xfrm>
            <a:off x="486833" y="645743"/>
            <a:ext cx="4226984" cy="862195"/>
          </a:xfrm>
          <a:prstGeom prst="rect">
            <a:avLst/>
          </a:prstGeom>
        </p:spPr>
        <p:txBody>
          <a:bodyPr anchor="t"/>
          <a:lstStyle>
            <a:lvl1pPr>
              <a:defRPr baseline="0"/>
            </a:lvl1pPr>
          </a:lstStyle>
          <a:p>
            <a:r>
              <a:rPr lang="en-US"/>
              <a:t>Insert headline – two lines all caps</a:t>
            </a:r>
          </a:p>
        </p:txBody>
      </p:sp>
      <p:sp>
        <p:nvSpPr>
          <p:cNvPr id="6" name="Footer Placeholder 3"/>
          <p:cNvSpPr>
            <a:spLocks noGrp="1"/>
          </p:cNvSpPr>
          <p:nvPr>
            <p:ph type="ftr" sz="quarter" idx="17"/>
          </p:nvPr>
        </p:nvSpPr>
        <p:spPr>
          <a:xfrm>
            <a:off x="6515101" y="6536883"/>
            <a:ext cx="4839760" cy="207463"/>
          </a:xfrm>
        </p:spPr>
        <p:txBody>
          <a:bodyPr/>
          <a:lstStyle>
            <a:lvl1pPr>
              <a:defRPr sz="800"/>
            </a:lvl1pPr>
          </a:lstStyle>
          <a:p>
            <a:endParaRPr lang="en-US"/>
          </a:p>
        </p:txBody>
      </p:sp>
    </p:spTree>
    <p:extLst>
      <p:ext uri="{BB962C8B-B14F-4D97-AF65-F5344CB8AC3E}">
        <p14:creationId xmlns:p14="http://schemas.microsoft.com/office/powerpoint/2010/main" val="1466072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Width Head, Copy + Visual">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24A9169E-8AAA-48F4-AC80-2AA7244DF4AA}" type="slidenum">
              <a:rPr lang="en-US" smtClean="0"/>
              <a:t>‹N°›</a:t>
            </a:fld>
            <a:endParaRPr lang="en-US"/>
          </a:p>
        </p:txBody>
      </p:sp>
      <p:sp>
        <p:nvSpPr>
          <p:cNvPr id="3" name="Text Placeholder 2"/>
          <p:cNvSpPr>
            <a:spLocks noGrp="1"/>
          </p:cNvSpPr>
          <p:nvPr>
            <p:ph type="body" sz="quarter" idx="16" hasCustomPrompt="1"/>
          </p:nvPr>
        </p:nvSpPr>
        <p:spPr>
          <a:xfrm>
            <a:off x="486834" y="1162281"/>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a:t>Insert sub-headline or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a:t>Click icon to insert visual element here at full-width of slide.</a:t>
            </a:r>
          </a:p>
        </p:txBody>
      </p:sp>
      <p:sp>
        <p:nvSpPr>
          <p:cNvPr id="6" name="Title 5"/>
          <p:cNvSpPr>
            <a:spLocks noGrp="1"/>
          </p:cNvSpPr>
          <p:nvPr>
            <p:ph type="title" hasCustomPrompt="1"/>
          </p:nvPr>
        </p:nvSpPr>
        <p:spPr>
          <a:xfrm>
            <a:off x="486833" y="646176"/>
            <a:ext cx="11106151" cy="509240"/>
          </a:xfrm>
        </p:spPr>
        <p:txBody>
          <a:bodyPr/>
          <a:lstStyle>
            <a:lvl1pPr>
              <a:defRPr baseline="0"/>
            </a:lvl1pPr>
          </a:lstStyle>
          <a:p>
            <a:r>
              <a:rPr lang="en-US"/>
              <a:t>Insert headline here – up to 1 full-width line</a:t>
            </a:r>
          </a:p>
        </p:txBody>
      </p:sp>
      <p:sp>
        <p:nvSpPr>
          <p:cNvPr id="9" name="Footer Placeholder 3"/>
          <p:cNvSpPr>
            <a:spLocks noGrp="1"/>
          </p:cNvSpPr>
          <p:nvPr>
            <p:ph type="ftr" sz="quarter" idx="18"/>
          </p:nvPr>
        </p:nvSpPr>
        <p:spPr>
          <a:xfrm>
            <a:off x="6515101" y="6536883"/>
            <a:ext cx="4839760" cy="207463"/>
          </a:xfrm>
        </p:spPr>
        <p:txBody>
          <a:bodyPr/>
          <a:lstStyle>
            <a:lvl1pPr>
              <a:defRPr sz="800"/>
            </a:lvl1pPr>
          </a:lstStyle>
          <a:p>
            <a:endParaRPr lang="en-US"/>
          </a:p>
        </p:txBody>
      </p:sp>
    </p:spTree>
    <p:extLst>
      <p:ext uri="{BB962C8B-B14F-4D97-AF65-F5344CB8AC3E}">
        <p14:creationId xmlns:p14="http://schemas.microsoft.com/office/powerpoint/2010/main" val="1222280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4684" y="1718734"/>
            <a:ext cx="6718301" cy="4519084"/>
          </a:xfrm>
        </p:spPr>
        <p:txBody>
          <a:bodyPr/>
          <a:lstStyle>
            <a:lvl1pPr>
              <a:defRPr baseline="0"/>
            </a:lvl1pPr>
          </a:lstStyle>
          <a:p>
            <a:pPr lvl="0"/>
            <a:r>
              <a:rPr lang="en-US"/>
              <a:t>Click an icon to insert a visual here at 2/3 width of slide</a:t>
            </a:r>
          </a:p>
        </p:txBody>
      </p:sp>
      <p:sp>
        <p:nvSpPr>
          <p:cNvPr id="7" name="Text Placeholder 7"/>
          <p:cNvSpPr>
            <a:spLocks noGrp="1"/>
          </p:cNvSpPr>
          <p:nvPr>
            <p:ph type="body" sz="quarter" idx="13" hasCustomPrompt="1"/>
          </p:nvPr>
        </p:nvSpPr>
        <p:spPr>
          <a:xfrm>
            <a:off x="486833" y="1718734"/>
            <a:ext cx="4226984" cy="4519084"/>
          </a:xfrm>
        </p:spPr>
        <p:txBody>
          <a:bodyPr/>
          <a:lstStyle>
            <a:lvl1pPr>
              <a:spcBef>
                <a:spcPts val="800"/>
              </a:spcBef>
              <a:spcAft>
                <a:spcPts val="0"/>
              </a:spcAft>
              <a:defRPr sz="1867" b="0"/>
            </a:lvl1pPr>
            <a:lvl2pPr>
              <a:spcBef>
                <a:spcPts val="800"/>
              </a:spcBef>
              <a:spcAft>
                <a:spcPts val="0"/>
              </a:spcAft>
              <a:defRPr sz="1733" baseline="0"/>
            </a:lvl2pPr>
            <a:lvl3pPr>
              <a:spcBef>
                <a:spcPts val="800"/>
              </a:spcBef>
              <a:spcAft>
                <a:spcPts val="0"/>
              </a:spcAft>
              <a:buClr>
                <a:srgbClr val="3086AB"/>
              </a:buClr>
              <a:defRPr sz="1600"/>
            </a:lvl3pPr>
            <a:lvl4pPr marL="687899" indent="-228594">
              <a:spcBef>
                <a:spcPts val="800"/>
              </a:spcBef>
              <a:spcAft>
                <a:spcPts val="0"/>
              </a:spcAft>
              <a:buFont typeface="Arial" panose="020B0604020202020204" pitchFamily="34" charset="0"/>
              <a:buChar char="-"/>
              <a:defRPr baseline="0"/>
            </a:lvl4pPr>
            <a:lvl5pPr>
              <a:spcBef>
                <a:spcPts val="800"/>
              </a:spcBef>
              <a:spcAft>
                <a:spcPts val="0"/>
              </a:spcAft>
              <a:defRPr/>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8" name="Slide Number Placeholder 7"/>
          <p:cNvSpPr>
            <a:spLocks noGrp="1"/>
          </p:cNvSpPr>
          <p:nvPr>
            <p:ph type="sldNum" sz="quarter" idx="15"/>
          </p:nvPr>
        </p:nvSpPr>
        <p:spPr/>
        <p:txBody>
          <a:bodyPr/>
          <a:lstStyle/>
          <a:p>
            <a:fld id="{24A9169E-8AAA-48F4-AC80-2AA7244DF4AA}" type="slidenum">
              <a:rPr lang="en-US" smtClean="0"/>
              <a:t>‹N°›</a:t>
            </a:fld>
            <a:endParaRPr lang="en-US"/>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
        <p:nvSpPr>
          <p:cNvPr id="9" name="Footer Placeholder 3"/>
          <p:cNvSpPr>
            <a:spLocks noGrp="1"/>
          </p:cNvSpPr>
          <p:nvPr>
            <p:ph type="ftr" sz="quarter" idx="16"/>
          </p:nvPr>
        </p:nvSpPr>
        <p:spPr>
          <a:xfrm>
            <a:off x="6515101" y="6536883"/>
            <a:ext cx="4839760" cy="207463"/>
          </a:xfrm>
        </p:spPr>
        <p:txBody>
          <a:bodyPr/>
          <a:lstStyle>
            <a:lvl1pPr>
              <a:defRPr sz="800"/>
            </a:lvl1pPr>
          </a:lstStyle>
          <a:p>
            <a:endParaRPr lang="en-US"/>
          </a:p>
        </p:txBody>
      </p:sp>
    </p:spTree>
    <p:extLst>
      <p:ext uri="{BB962C8B-B14F-4D97-AF65-F5344CB8AC3E}">
        <p14:creationId xmlns:p14="http://schemas.microsoft.com/office/powerpoint/2010/main" val="4207944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sz="1600"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10" name="Rectangle 9"/>
          <p:cNvSpPr/>
          <p:nvPr/>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3" name="Slide Number Placeholder 2"/>
          <p:cNvSpPr>
            <a:spLocks noGrp="1"/>
          </p:cNvSpPr>
          <p:nvPr>
            <p:ph type="sldNum" sz="quarter" idx="16"/>
          </p:nvPr>
        </p:nvSpPr>
        <p:spPr/>
        <p:txBody>
          <a:bodyPr/>
          <a:lstStyle/>
          <a:p>
            <a:fld id="{24A9169E-8AAA-48F4-AC80-2AA7244DF4AA}" type="slidenum">
              <a:rPr lang="en-US" smtClean="0"/>
              <a:t>‹N°›</a:t>
            </a:fld>
            <a:endParaRPr lang="en-US"/>
          </a:p>
        </p:txBody>
      </p:sp>
      <p:sp>
        <p:nvSpPr>
          <p:cNvPr id="5" name="Title 4"/>
          <p:cNvSpPr>
            <a:spLocks noGrp="1"/>
          </p:cNvSpPr>
          <p:nvPr>
            <p:ph type="title" hasCustomPrompt="1"/>
          </p:nvPr>
        </p:nvSpPr>
        <p:spPr>
          <a:xfrm>
            <a:off x="486833" y="646255"/>
            <a:ext cx="4226984" cy="862195"/>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4874684" y="651934"/>
            <a:ext cx="6718301" cy="5585885"/>
          </a:xfrm>
        </p:spPr>
        <p:txBody>
          <a:bodyPr/>
          <a:lstStyle>
            <a:lvl1pPr>
              <a:defRPr baseline="0"/>
            </a:lvl1pPr>
          </a:lstStyle>
          <a:p>
            <a:pPr lvl="0"/>
            <a:r>
              <a:rPr lang="en-US"/>
              <a:t>Click an icon to insert a visual here at 2/3 width of slide</a:t>
            </a:r>
          </a:p>
        </p:txBody>
      </p:sp>
      <p:sp>
        <p:nvSpPr>
          <p:cNvPr id="11" name="Footer Placeholder 3"/>
          <p:cNvSpPr>
            <a:spLocks noGrp="1"/>
          </p:cNvSpPr>
          <p:nvPr>
            <p:ph type="ftr" sz="quarter" idx="17"/>
          </p:nvPr>
        </p:nvSpPr>
        <p:spPr>
          <a:xfrm>
            <a:off x="6515101" y="6536883"/>
            <a:ext cx="4839760" cy="207463"/>
          </a:xfrm>
        </p:spPr>
        <p:txBody>
          <a:bodyPr/>
          <a:lstStyle>
            <a:lvl1pPr>
              <a:defRPr sz="800"/>
            </a:lvl1pPr>
          </a:lstStyle>
          <a:p>
            <a:endParaRPr lang="en-US"/>
          </a:p>
        </p:txBody>
      </p:sp>
    </p:spTree>
    <p:extLst>
      <p:ext uri="{BB962C8B-B14F-4D97-AF65-F5344CB8AC3E}">
        <p14:creationId xmlns:p14="http://schemas.microsoft.com/office/powerpoint/2010/main" val="3036740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7" name="Picture Placeholder 6"/>
          <p:cNvSpPr>
            <a:spLocks noGrp="1"/>
          </p:cNvSpPr>
          <p:nvPr>
            <p:ph type="pic" sz="quarter" idx="14"/>
          </p:nvPr>
        </p:nvSpPr>
        <p:spPr>
          <a:xfrm>
            <a:off x="4874685" y="0"/>
            <a:ext cx="7317316" cy="6858000"/>
          </a:xfrm>
        </p:spPr>
        <p:txBody>
          <a:bodyPr tIns="822960"/>
          <a:lstStyle>
            <a:lvl1pPr marL="0" indent="0" algn="ctr">
              <a:buNone/>
              <a:defRPr baseline="0"/>
            </a:lvl1pPr>
          </a:lstStyle>
          <a:p>
            <a:r>
              <a:rPr lang="en-US"/>
              <a:t>Click icon to add picture</a:t>
            </a:r>
          </a:p>
        </p:txBody>
      </p:sp>
      <p:sp>
        <p:nvSpPr>
          <p:cNvPr id="10" name="Rectangle 9"/>
          <p:cNvSpPr/>
          <p:nvPr/>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 name="Title 5"/>
          <p:cNvSpPr>
            <a:spLocks noGrp="1"/>
          </p:cNvSpPr>
          <p:nvPr>
            <p:ph type="title" hasCustomPrompt="1"/>
          </p:nvPr>
        </p:nvSpPr>
        <p:spPr>
          <a:xfrm>
            <a:off x="486833" y="646255"/>
            <a:ext cx="4226984" cy="862195"/>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2065972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lIns="182880" tIns="1828800"/>
          <a:lstStyle>
            <a:lvl1pPr marL="0" indent="0" algn="ctr">
              <a:buFontTx/>
              <a:buNone/>
              <a:defRPr baseline="0"/>
            </a:lvl1pPr>
          </a:lstStyle>
          <a:p>
            <a:r>
              <a:rPr lang="en-US"/>
              <a:t>Click on the icon to insert </a:t>
            </a:r>
            <a:br>
              <a:rPr lang="en-US"/>
            </a:br>
            <a:r>
              <a:rPr lang="en-US"/>
              <a:t>a new full-frame photo.</a:t>
            </a:r>
          </a:p>
        </p:txBody>
      </p:sp>
    </p:spTree>
    <p:extLst>
      <p:ext uri="{BB962C8B-B14F-4D97-AF65-F5344CB8AC3E}">
        <p14:creationId xmlns:p14="http://schemas.microsoft.com/office/powerpoint/2010/main" val="1673621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95666" y="634874"/>
            <a:ext cx="11400668" cy="469445"/>
          </a:xfrm>
        </p:spPr>
        <p:txBody>
          <a:bodyPr lIns="0" tIns="0" rIns="0" bIns="0"/>
          <a:lstStyle>
            <a:lvl1pPr>
              <a:defRPr sz="3051" b="0" i="0">
                <a:solidFill>
                  <a:schemeClr val="tx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a:xfrm>
            <a:off x="711034" y="1361221"/>
            <a:ext cx="10769932" cy="430887"/>
          </a:xfrm>
        </p:spPr>
        <p:txBody>
          <a:bodyPr lIns="0" tIns="0" rIns="0" bIns="0"/>
          <a:lstStyle>
            <a:lvl1pPr>
              <a:defRPr sz="2800" b="0" i="0">
                <a:solidFill>
                  <a:schemeClr val="tx1"/>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6C3B49A-361F-4D00-8B47-9B876DADC215}" type="datetimeFigureOut">
              <a:rPr lang="en-US" smtClean="0"/>
              <a:t>11/23/20</a:t>
            </a:fld>
            <a:endParaRPr lang="en-US"/>
          </a:p>
        </p:txBody>
      </p:sp>
      <p:sp>
        <p:nvSpPr>
          <p:cNvPr id="6" name="Holder 6"/>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fld id="{24A9169E-8AAA-48F4-AC80-2AA7244DF4AA}" type="slidenum">
              <a:rPr lang="en-US" smtClean="0"/>
              <a:t>‹N°›</a:t>
            </a:fld>
            <a:endParaRPr lang="en-US"/>
          </a:p>
        </p:txBody>
      </p:sp>
    </p:spTree>
    <p:extLst>
      <p:ext uri="{BB962C8B-B14F-4D97-AF65-F5344CB8AC3E}">
        <p14:creationId xmlns:p14="http://schemas.microsoft.com/office/powerpoint/2010/main" val="38818100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3" name="Rectangle 2"/>
          <p:cNvSpPr/>
          <p:nvPr/>
        </p:nvSpPr>
        <p:spPr bwMode="auto">
          <a:xfrm>
            <a:off x="0" y="6294046"/>
            <a:ext cx="12192000" cy="564001"/>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91372" tIns="45699" rIns="91372" bIns="45699" anchor="ctr"/>
          <a:lstStyle/>
          <a:p>
            <a:pPr algn="ctr" defTabSz="913417">
              <a:defRPr/>
            </a:pPr>
            <a:endParaRPr lang="en-US" sz="2300">
              <a:solidFill>
                <a:srgbClr val="977C00">
                  <a:lumMod val="50000"/>
                </a:srgbClr>
              </a:solidFill>
              <a:latin typeface="Segoe" pitchFamily="34" charset="0"/>
            </a:endParaRPr>
          </a:p>
        </p:txBody>
      </p:sp>
      <p:sp>
        <p:nvSpPr>
          <p:cNvPr id="4" name="Footer Placeholder 4"/>
          <p:cNvSpPr txBox="1">
            <a:spLocks/>
          </p:cNvSpPr>
          <p:nvPr/>
        </p:nvSpPr>
        <p:spPr>
          <a:xfrm>
            <a:off x="8183055" y="6450057"/>
            <a:ext cx="3350684" cy="250825"/>
          </a:xfrm>
          <a:prstGeom prst="rect">
            <a:avLst/>
          </a:prstGeom>
        </p:spPr>
        <p:txBody>
          <a:bodyPr lIns="91379" tIns="45699" rIns="91379" bIns="45699"/>
          <a:lstStyle>
            <a:lvl1pPr marL="0" algn="l" defTabSz="914363" rtl="0" eaLnBrk="1" latinLnBrk="0" hangingPunct="1">
              <a:defRPr lang="en-US" sz="1100" kern="1200" smtClean="0">
                <a:solidFill>
                  <a:srgbClr val="FFFFFF"/>
                </a:solidFill>
                <a:latin typeface="+mn-lt"/>
                <a:ea typeface="+mn-ea"/>
                <a:cs typeface="+mn-cs"/>
              </a:defRPr>
            </a:lvl1pPr>
          </a:lstStyle>
          <a:p>
            <a:pPr>
              <a:defRPr/>
            </a:pPr>
            <a:r>
              <a:rPr sz="800" spc="11">
                <a:latin typeface="Arial"/>
              </a:rPr>
              <a:t>© 2013 Bill &amp; Melinda Gates Foundation</a:t>
            </a:r>
            <a:r>
              <a:rPr sz="800">
                <a:latin typeface="Arial"/>
              </a:rPr>
              <a:t>     </a:t>
            </a:r>
            <a:r>
              <a:rPr sz="900">
                <a:latin typeface="Arial"/>
              </a:rPr>
              <a:t> </a:t>
            </a:r>
            <a:r>
              <a:rPr sz="1100">
                <a:latin typeface="Arial"/>
              </a:rPr>
              <a:t>| </a:t>
            </a:r>
            <a:r>
              <a:rPr sz="900">
                <a:latin typeface="Arial"/>
              </a:rPr>
              <a:t>                     </a:t>
            </a:r>
          </a:p>
        </p:txBody>
      </p:sp>
      <p:sp>
        <p:nvSpPr>
          <p:cNvPr id="2" name="Title 1"/>
          <p:cNvSpPr>
            <a:spLocks noGrp="1"/>
          </p:cNvSpPr>
          <p:nvPr>
            <p:ph type="title"/>
          </p:nvPr>
        </p:nvSpPr>
        <p:spPr>
          <a:xfrm>
            <a:off x="933475" y="555680"/>
            <a:ext cx="10644716" cy="438581"/>
          </a:xfrm>
        </p:spPr>
        <p:txBody>
          <a:bodyPr/>
          <a:lstStyle>
            <a:lvl1pPr>
              <a:lnSpc>
                <a:spcPct val="75000"/>
              </a:lnSpc>
              <a:defRPr sz="3600" spc="0" baseline="0">
                <a:solidFill>
                  <a:schemeClr val="accent2"/>
                </a:solidFill>
              </a:defRPr>
            </a:lvl1pPr>
          </a:lstStyle>
          <a:p>
            <a:r>
              <a:rPr lang="en-US"/>
              <a:t>Click to edit Master title style</a:t>
            </a:r>
          </a:p>
        </p:txBody>
      </p:sp>
      <p:sp>
        <p:nvSpPr>
          <p:cNvPr id="5" name="Slide Number Placeholder 5"/>
          <p:cNvSpPr>
            <a:spLocks noGrp="1"/>
          </p:cNvSpPr>
          <p:nvPr>
            <p:ph type="sldNum" sz="quarter" idx="10"/>
          </p:nvPr>
        </p:nvSpPr>
        <p:spPr>
          <a:xfrm>
            <a:off x="11193002" y="6461128"/>
            <a:ext cx="588433" cy="365125"/>
          </a:xfrm>
          <a:prstGeom prst="rect">
            <a:avLst/>
          </a:prstGeom>
        </p:spPr>
        <p:txBody>
          <a:bodyPr lIns="91378" tIns="45698" rIns="91378" bIns="45698"/>
          <a:lstStyle>
            <a:lvl1pPr defTabSz="913682" fontAlgn="auto">
              <a:spcBef>
                <a:spcPts val="0"/>
              </a:spcBef>
              <a:spcAft>
                <a:spcPts val="0"/>
              </a:spcAft>
              <a:defRPr sz="1100" smtClean="0">
                <a:solidFill>
                  <a:srgbClr val="FFFFFF"/>
                </a:solidFill>
                <a:latin typeface="+mn-lt"/>
              </a:defRPr>
            </a:lvl1pPr>
          </a:lstStyle>
          <a:p>
            <a:fld id="{24A9169E-8AAA-48F4-AC80-2AA7244DF4AA}" type="slidenum">
              <a:rPr lang="en-US" smtClean="0"/>
              <a:t>‹N°›</a:t>
            </a:fld>
            <a:endParaRPr lang="en-US"/>
          </a:p>
        </p:txBody>
      </p:sp>
    </p:spTree>
    <p:extLst>
      <p:ext uri="{BB962C8B-B14F-4D97-AF65-F5344CB8AC3E}">
        <p14:creationId xmlns:p14="http://schemas.microsoft.com/office/powerpoint/2010/main" val="24562746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Title Slide - Photo">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bIns="914400" anchor="ctr"/>
          <a:lstStyle>
            <a:lvl1pPr algn="ctr">
              <a:defRPr/>
            </a:lvl1pPr>
          </a:lstStyle>
          <a:p>
            <a:r>
              <a:rPr lang="en-US"/>
              <a:t>Click on the icon to insert </a:t>
            </a:r>
            <a:br>
              <a:rPr lang="en-US"/>
            </a:br>
            <a:r>
              <a:rPr lang="en-US"/>
              <a:t>a new full-frame photo.</a:t>
            </a:r>
          </a:p>
        </p:txBody>
      </p:sp>
      <p:sp>
        <p:nvSpPr>
          <p:cNvPr id="11" name="Text Placeholder 18"/>
          <p:cNvSpPr txBox="1">
            <a:spLocks/>
          </p:cNvSpPr>
          <p:nvPr/>
        </p:nvSpPr>
        <p:spPr>
          <a:xfrm>
            <a:off x="7823201" y="4367583"/>
            <a:ext cx="3945684" cy="1457787"/>
          </a:xfrm>
          <a:prstGeom prst="rect">
            <a:avLst/>
          </a:prstGeom>
        </p:spPr>
        <p:txBody>
          <a:bodyPr lIns="0" tIns="0" rIns="0" bIns="0" anchor="b"/>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spcBef>
                <a:spcPts val="0"/>
              </a:spcBef>
              <a:spcAft>
                <a:spcPts val="800"/>
              </a:spcAft>
            </a:pPr>
            <a:r>
              <a:rPr lang="en-US" sz="1600">
                <a:solidFill>
                  <a:schemeClr val="bg1"/>
                </a:solidFill>
              </a:rPr>
              <a:t>Presenter Name 1      </a:t>
            </a:r>
          </a:p>
          <a:p>
            <a:pPr algn="r">
              <a:spcBef>
                <a:spcPts val="0"/>
              </a:spcBef>
              <a:spcAft>
                <a:spcPts val="800"/>
              </a:spcAft>
            </a:pPr>
            <a:r>
              <a:rPr lang="en-US" sz="1600">
                <a:solidFill>
                  <a:schemeClr val="bg1"/>
                </a:solidFill>
              </a:rPr>
              <a:t>Presenter Name 2     </a:t>
            </a:r>
          </a:p>
          <a:p>
            <a:pPr algn="r">
              <a:spcBef>
                <a:spcPts val="0"/>
              </a:spcBef>
              <a:spcAft>
                <a:spcPts val="800"/>
              </a:spcAft>
            </a:pPr>
            <a:r>
              <a:rPr lang="en-US" sz="1600">
                <a:solidFill>
                  <a:schemeClr val="bg1"/>
                </a:solidFill>
              </a:rPr>
              <a:t>Presenter Name 3</a:t>
            </a:r>
          </a:p>
        </p:txBody>
      </p:sp>
      <p:sp>
        <p:nvSpPr>
          <p:cNvPr id="12" name="Date Placeholder 5"/>
          <p:cNvSpPr txBox="1">
            <a:spLocks/>
          </p:cNvSpPr>
          <p:nvPr/>
        </p:nvSpPr>
        <p:spPr>
          <a:xfrm>
            <a:off x="9794942" y="6375799"/>
            <a:ext cx="1973943" cy="418012"/>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bg1">
                    <a:lumMod val="85000"/>
                  </a:schemeClr>
                </a:solidFill>
              </a:rPr>
              <a:t>Month DD, YYYY</a:t>
            </a:r>
          </a:p>
        </p:txBody>
      </p:sp>
    </p:spTree>
    <p:extLst>
      <p:ext uri="{BB962C8B-B14F-4D97-AF65-F5344CB8AC3E}">
        <p14:creationId xmlns:p14="http://schemas.microsoft.com/office/powerpoint/2010/main" val="1205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Full Width Head, Bold Sub + TEX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46" y="1519628"/>
            <a:ext cx="11106151" cy="398213"/>
          </a:xfrm>
        </p:spPr>
        <p:txBody>
          <a:bodyPr/>
          <a:lstStyle>
            <a:lvl1pPr>
              <a:lnSpc>
                <a:spcPts val="2133"/>
              </a:lnSpc>
              <a:spcBef>
                <a:spcPts val="0"/>
              </a:spcBef>
              <a:defRPr sz="1900" b="1" baseline="0"/>
            </a:lvl1pPr>
            <a:lvl2pPr marL="228541" indent="-228541">
              <a:spcBef>
                <a:spcPts val="448"/>
              </a:spcBef>
              <a:spcAft>
                <a:spcPts val="0"/>
              </a:spcAft>
              <a:buClr>
                <a:schemeClr val="accent3">
                  <a:lumMod val="75000"/>
                </a:schemeClr>
              </a:buClr>
              <a:buFont typeface="Wingdings" panose="05000000000000000000" pitchFamily="2" charset="2"/>
              <a:buChar char="§"/>
              <a:defRPr sz="1700"/>
            </a:lvl2pPr>
            <a:lvl3pPr marL="457071" indent="-228541">
              <a:spcBef>
                <a:spcPts val="448"/>
              </a:spcBef>
              <a:buClr>
                <a:srgbClr val="3086AB"/>
              </a:buClr>
              <a:buFont typeface="Arial" panose="020B0604020202020204" pitchFamily="34" charset="0"/>
              <a:buChar char="•"/>
              <a:tabLst/>
              <a:defRPr baseline="0"/>
            </a:lvl3pPr>
            <a:lvl4pPr marL="687727" indent="-230658">
              <a:spcBef>
                <a:spcPts val="448"/>
              </a:spcBef>
              <a:spcAft>
                <a:spcPts val="0"/>
              </a:spcAft>
              <a:buFont typeface="Arial" panose="020B0604020202020204" pitchFamily="34" charset="0"/>
              <a:buChar char="-"/>
              <a:tabLst/>
              <a:defRPr baseline="0"/>
            </a:lvl4pPr>
            <a:lvl5pPr marL="916268" indent="-228541">
              <a:spcBef>
                <a:spcPts val="448"/>
              </a:spcBef>
              <a:defRPr baseline="0"/>
            </a:lvl5pPr>
          </a:lstStyle>
          <a:p>
            <a:pPr lvl="0"/>
            <a:r>
              <a:rPr lang="en-US"/>
              <a:t>Insert sub-headline or explanatory copy here – 1 full-width line.</a:t>
            </a:r>
          </a:p>
        </p:txBody>
      </p:sp>
      <p:sp>
        <p:nvSpPr>
          <p:cNvPr id="5" name="Footer Placeholder 4"/>
          <p:cNvSpPr>
            <a:spLocks noGrp="1"/>
          </p:cNvSpPr>
          <p:nvPr>
            <p:ph type="ftr" sz="quarter" idx="14"/>
          </p:nvPr>
        </p:nvSpPr>
        <p:spPr/>
        <p:txBody>
          <a:bodyPr/>
          <a:lstStyle/>
          <a:p>
            <a:endParaRPr lang="en-US"/>
          </a:p>
        </p:txBody>
      </p:sp>
      <p:sp>
        <p:nvSpPr>
          <p:cNvPr id="6" name="Slide Number Placeholder 5"/>
          <p:cNvSpPr>
            <a:spLocks noGrp="1"/>
          </p:cNvSpPr>
          <p:nvPr>
            <p:ph type="sldNum" sz="quarter" idx="15"/>
          </p:nvPr>
        </p:nvSpPr>
        <p:spPr/>
        <p:txBody>
          <a:bodyPr/>
          <a:lstStyle/>
          <a:p>
            <a:fld id="{24A9169E-8AAA-48F4-AC80-2AA7244DF4AA}" type="slidenum">
              <a:rPr lang="en-US" smtClean="0"/>
              <a:t>‹N°›</a:t>
            </a:fld>
            <a:endParaRPr lang="en-US"/>
          </a:p>
        </p:txBody>
      </p:sp>
      <p:sp>
        <p:nvSpPr>
          <p:cNvPr id="4" name="Text Placeholder 3"/>
          <p:cNvSpPr>
            <a:spLocks noGrp="1"/>
          </p:cNvSpPr>
          <p:nvPr>
            <p:ph type="body" sz="quarter" idx="16"/>
          </p:nvPr>
        </p:nvSpPr>
        <p:spPr>
          <a:xfrm>
            <a:off x="486848" y="2038299"/>
            <a:ext cx="11129433" cy="4221604"/>
          </a:xfrm>
        </p:spPr>
        <p:txBody>
          <a:bodyPr/>
          <a:lstStyle>
            <a:lvl1pPr>
              <a:spcBef>
                <a:spcPts val="800"/>
              </a:spcBef>
              <a:defRPr sz="1700"/>
            </a:lvl1pPr>
            <a:lvl2pPr>
              <a:spcBef>
                <a:spcPts val="800"/>
              </a:spcBef>
              <a:defRPr sz="1700"/>
            </a:lvl2pPr>
            <a:lvl3pPr>
              <a:spcBef>
                <a:spcPts val="800"/>
              </a:spcBef>
              <a:defRPr sz="1600"/>
            </a:lvl3pPr>
            <a:lvl4pPr>
              <a:spcBef>
                <a:spcPts val="800"/>
              </a:spcBef>
              <a:defRPr sz="1500"/>
            </a:lvl4pPr>
            <a:lvl5pPr>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86846" y="64618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411082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44">
          <p15:clr>
            <a:srgbClr val="FBAE40"/>
          </p15:clr>
        </p15:guide>
        <p15:guide id="2" orient="horz" pos="972">
          <p15:clr>
            <a:srgbClr val="FBAE40"/>
          </p15:clr>
        </p15:guide>
        <p15:guide id="3" orient="horz" pos="2964">
          <p15:clr>
            <a:srgbClr val="FBAE40"/>
          </p15:clr>
        </p15:guide>
        <p15:guide id="4" orient="horz" pos="7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a:solidFill>
                  <a:srgbClr val="000000"/>
                </a:solidFill>
              </a:rPr>
              <a:t>© 2014 Bill &amp; Melinda Gates Foundation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4" name="Text Placeholder 3"/>
          <p:cNvSpPr>
            <a:spLocks noGrp="1"/>
          </p:cNvSpPr>
          <p:nvPr>
            <p:ph type="body" sz="quarter" idx="16" hasCustomPrompt="1"/>
          </p:nvPr>
        </p:nvSpPr>
        <p:spPr>
          <a:xfrm>
            <a:off x="4887384" y="712944"/>
            <a:ext cx="6728883" cy="5535456"/>
          </a:xfrm>
        </p:spPr>
        <p:txBody>
          <a:bodyPr/>
          <a:lstStyle>
            <a:lvl1pPr>
              <a:defRPr/>
            </a:lvl1pPr>
          </a:lstStyle>
          <a:p>
            <a:pPr lvl="0"/>
            <a:r>
              <a:rPr lang="en-US"/>
              <a:t>Insert bullet list at 2/3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3" name="Title 2"/>
          <p:cNvSpPr>
            <a:spLocks noGrp="1"/>
          </p:cNvSpPr>
          <p:nvPr>
            <p:ph type="title" hasCustomPrompt="1"/>
          </p:nvPr>
        </p:nvSpPr>
        <p:spPr>
          <a:xfrm>
            <a:off x="486833" y="631909"/>
            <a:ext cx="4226984" cy="862195"/>
          </a:xfrm>
          <a:prstGeom prst="rect">
            <a:avLst/>
          </a:prstGeom>
        </p:spPr>
        <p:txBody>
          <a:bodyPr anchor="t"/>
          <a:lstStyle/>
          <a:p>
            <a:r>
              <a:rPr lang="en-US"/>
              <a:t>INSERT headline -  TWO LINES all caps</a:t>
            </a:r>
          </a:p>
        </p:txBody>
      </p:sp>
    </p:spTree>
    <p:extLst>
      <p:ext uri="{BB962C8B-B14F-4D97-AF65-F5344CB8AC3E}">
        <p14:creationId xmlns:p14="http://schemas.microsoft.com/office/powerpoint/2010/main" val="7996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4_Customizeable Photo Slide (Full Frame)">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025640" y="0"/>
            <a:ext cx="5166360" cy="6858000"/>
          </a:xfrm>
          <a:solidFill>
            <a:schemeClr val="accent5">
              <a:alpha val="90980"/>
            </a:schemeClr>
          </a:solidFill>
          <a:effectLst>
            <a:outerShdw blurRad="50800" dist="38100" dir="10800000" algn="r" rotWithShape="0">
              <a:prstClr val="black">
                <a:alpha val="40000"/>
              </a:prstClr>
            </a:outerShdw>
          </a:effectLst>
        </p:spPr>
        <p:txBody>
          <a:bodyPr lIns="274320" tIns="457200" rIns="365760"/>
          <a:lstStyle>
            <a:lvl1pPr>
              <a:spcBef>
                <a:spcPts val="1800"/>
              </a:spcBef>
              <a:spcAft>
                <a:spcPts val="300"/>
              </a:spcAft>
              <a:defRPr sz="2800" b="1">
                <a:solidFill>
                  <a:schemeClr val="bg1"/>
                </a:solidFill>
              </a:defRPr>
            </a:lvl1pPr>
            <a:lvl2pPr marL="169863" indent="-169863">
              <a:spcBef>
                <a:spcPts val="1200"/>
              </a:spcBef>
              <a:buClr>
                <a:schemeClr val="bg1"/>
              </a:buClr>
              <a:defRPr sz="2000">
                <a:solidFill>
                  <a:schemeClr val="bg1"/>
                </a:solidFill>
              </a:defRPr>
            </a:lvl2pPr>
            <a:lvl3pPr marL="341313" indent="-107950">
              <a:spcBef>
                <a:spcPts val="600"/>
              </a:spcBef>
              <a:buClr>
                <a:schemeClr val="bg1"/>
              </a:buClr>
              <a:defRPr sz="1800">
                <a:solidFill>
                  <a:schemeClr val="bg1"/>
                </a:solidFill>
              </a:defRPr>
            </a:lvl3pPr>
            <a:lvl4pPr marL="511175" indent="-169863">
              <a:spcBef>
                <a:spcPts val="600"/>
              </a:spcBef>
              <a:buClr>
                <a:schemeClr val="bg1"/>
              </a:buClr>
              <a:tabLst/>
              <a:defRPr sz="1600">
                <a:solidFill>
                  <a:schemeClr val="bg1"/>
                </a:solidFill>
              </a:defRPr>
            </a:lvl4pPr>
            <a:lvl5pPr marL="690563" indent="-179388">
              <a:spcBef>
                <a:spcPts val="60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340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4" y="1718735"/>
            <a:ext cx="11106152" cy="4519084"/>
          </a:xfrm>
          <a:prstGeom prst="rect">
            <a:avLst/>
          </a:prstGeom>
        </p:spPr>
        <p:txBody>
          <a:bodyPr/>
          <a:lstStyle>
            <a:lvl1pPr>
              <a:spcBef>
                <a:spcPts val="600"/>
              </a:spcBef>
              <a:spcAft>
                <a:spcPts val="0"/>
              </a:spcAft>
              <a:defRPr sz="1400" b="0" baseline="0"/>
            </a:lvl1pPr>
            <a:lvl2pPr marL="171446" indent="-171446">
              <a:spcBef>
                <a:spcPts val="600"/>
              </a:spcBef>
              <a:spcAft>
                <a:spcPts val="0"/>
              </a:spcAft>
              <a:buClr>
                <a:schemeClr val="accent3">
                  <a:lumMod val="75000"/>
                </a:schemeClr>
              </a:buClr>
              <a:buFont typeface="Wingdings" panose="05000000000000000000" pitchFamily="2" charset="2"/>
              <a:buChar char="§"/>
              <a:defRPr sz="1300"/>
            </a:lvl2pPr>
            <a:lvl3pPr marL="342892" indent="-171446">
              <a:spcBef>
                <a:spcPts val="600"/>
              </a:spcBef>
              <a:spcAft>
                <a:spcPts val="0"/>
              </a:spcAft>
              <a:buClr>
                <a:srgbClr val="3086AB"/>
              </a:buClr>
              <a:buFont typeface="Arial" panose="020B0604020202020204" pitchFamily="34" charset="0"/>
              <a:buChar char="•"/>
              <a:tabLst/>
              <a:defRPr sz="1200" baseline="0"/>
            </a:lvl3pPr>
            <a:lvl4pPr marL="515925" indent="-173034">
              <a:spcBef>
                <a:spcPts val="600"/>
              </a:spcBef>
              <a:spcAft>
                <a:spcPts val="0"/>
              </a:spcAft>
              <a:buFont typeface="Arial" panose="020B0604020202020204" pitchFamily="34" charset="0"/>
              <a:buChar char="-"/>
              <a:tabLst/>
              <a:defRPr baseline="0"/>
            </a:lvl4pPr>
            <a:lvl5pPr marL="687371" indent="-171446">
              <a:spcBef>
                <a:spcPts val="6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6" name="Slide Number Placeholder 5"/>
          <p:cNvSpPr>
            <a:spLocks noGrp="1"/>
          </p:cNvSpPr>
          <p:nvPr>
            <p:ph type="sldNum" sz="quarter" idx="15"/>
          </p:nvPr>
        </p:nvSpPr>
        <p:spPr>
          <a:xfrm>
            <a:off x="11359637" y="6527357"/>
            <a:ext cx="253444" cy="207464"/>
          </a:xfrm>
          <a:prstGeom prst="rect">
            <a:avLst/>
          </a:prstGeom>
        </p:spPr>
        <p:txBody>
          <a:bodyPr/>
          <a:lstStyle/>
          <a:p>
            <a:fld id="{24A9169E-8AAA-48F4-AC80-2AA7244DF4AA}" type="slidenum">
              <a:rPr lang="en-US" smtClean="0"/>
              <a:t>‹N°›</a:t>
            </a:fld>
            <a:endParaRPr lang="en-US"/>
          </a:p>
        </p:txBody>
      </p:sp>
      <p:sp>
        <p:nvSpPr>
          <p:cNvPr id="7" name="Footer Placeholder 3"/>
          <p:cNvSpPr>
            <a:spLocks noGrp="1"/>
          </p:cNvSpPr>
          <p:nvPr>
            <p:ph type="ftr" sz="quarter" idx="16"/>
          </p:nvPr>
        </p:nvSpPr>
        <p:spPr>
          <a:xfrm>
            <a:off x="6515101" y="6536885"/>
            <a:ext cx="4839760" cy="207463"/>
          </a:xfrm>
          <a:prstGeom prst="rect">
            <a:avLst/>
          </a:prstGeom>
        </p:spPr>
        <p:txBody>
          <a:bodyPr/>
          <a:lstStyle>
            <a:lvl1pPr>
              <a:defRPr sz="600"/>
            </a:lvl1pPr>
          </a:lstStyle>
          <a:p>
            <a:endParaRPr lang="en-US"/>
          </a:p>
        </p:txBody>
      </p:sp>
    </p:spTree>
    <p:extLst>
      <p:ext uri="{BB962C8B-B14F-4D97-AF65-F5344CB8AC3E}">
        <p14:creationId xmlns:p14="http://schemas.microsoft.com/office/powerpoint/2010/main" val="3289404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a:solidFill>
                  <a:srgbClr val="000000"/>
                </a:solidFill>
              </a:rPr>
              <a:t>© 2014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3" name="Text Placeholder 2"/>
          <p:cNvSpPr>
            <a:spLocks noGrp="1"/>
          </p:cNvSpPr>
          <p:nvPr>
            <p:ph type="body" sz="quarter" idx="16" hasCustomPrompt="1"/>
          </p:nvPr>
        </p:nvSpPr>
        <p:spPr>
          <a:xfrm>
            <a:off x="486850" y="1162283"/>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a:t>Insert sub-headline or explanatory copy here – up to 2 full-width lines.</a:t>
            </a:r>
          </a:p>
        </p:txBody>
      </p:sp>
      <p:sp>
        <p:nvSpPr>
          <p:cNvPr id="7" name="Content Placeholder 6"/>
          <p:cNvSpPr>
            <a:spLocks noGrp="1"/>
          </p:cNvSpPr>
          <p:nvPr>
            <p:ph sz="quarter" idx="17" hasCustomPrompt="1"/>
          </p:nvPr>
        </p:nvSpPr>
        <p:spPr>
          <a:xfrm>
            <a:off x="486850" y="1949459"/>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a:t>Click icon to insert visual element here at full-width of slide.</a:t>
            </a:r>
          </a:p>
        </p:txBody>
      </p:sp>
      <p:sp>
        <p:nvSpPr>
          <p:cNvPr id="6" name="Title 5"/>
          <p:cNvSpPr>
            <a:spLocks noGrp="1"/>
          </p:cNvSpPr>
          <p:nvPr>
            <p:ph type="title" hasCustomPrompt="1"/>
          </p:nvPr>
        </p:nvSpPr>
        <p:spPr>
          <a:xfrm>
            <a:off x="486850" y="629573"/>
            <a:ext cx="11106151" cy="509240"/>
          </a:xfrm>
        </p:spPr>
        <p:txBody>
          <a:bodyPr/>
          <a:lstStyle/>
          <a:p>
            <a:r>
              <a:rPr lang="en-US"/>
              <a:t>insert headline here – up to 1 full-width line</a:t>
            </a:r>
          </a:p>
        </p:txBody>
      </p:sp>
    </p:spTree>
    <p:extLst>
      <p:ext uri="{BB962C8B-B14F-4D97-AF65-F5344CB8AC3E}">
        <p14:creationId xmlns:p14="http://schemas.microsoft.com/office/powerpoint/2010/main" val="376792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4684" y="1718735"/>
            <a:ext cx="6718301" cy="4519084"/>
          </a:xfrm>
        </p:spPr>
        <p:txBody>
          <a:bodyPr/>
          <a:lstStyle>
            <a:lvl1pPr>
              <a:defRPr baseline="0"/>
            </a:lvl1pPr>
          </a:lstStyle>
          <a:p>
            <a:pPr lvl="0"/>
            <a:r>
              <a:rPr lang="en-US"/>
              <a:t>Click an icon to insert a visual here at 2/3 width of slide</a:t>
            </a:r>
          </a:p>
        </p:txBody>
      </p:sp>
      <p:sp>
        <p:nvSpPr>
          <p:cNvPr id="7" name="Text Placeholder 7"/>
          <p:cNvSpPr>
            <a:spLocks noGrp="1"/>
          </p:cNvSpPr>
          <p:nvPr>
            <p:ph type="body" sz="quarter" idx="13" hasCustomPrompt="1"/>
          </p:nvPr>
        </p:nvSpPr>
        <p:spPr>
          <a:xfrm>
            <a:off x="486833" y="1718735"/>
            <a:ext cx="4226984" cy="4519084"/>
          </a:xfrm>
        </p:spPr>
        <p:txBody>
          <a:bodyPr/>
          <a:lstStyle>
            <a:lvl1pPr>
              <a:spcBef>
                <a:spcPts val="448"/>
              </a:spcBef>
              <a:spcAft>
                <a:spcPts val="0"/>
              </a:spcAft>
              <a:defRPr sz="1867" b="0"/>
            </a:lvl1pPr>
            <a:lvl2pPr>
              <a:spcBef>
                <a:spcPts val="448"/>
              </a:spcBef>
              <a:spcAft>
                <a:spcPts val="0"/>
              </a:spcAft>
              <a:defRPr sz="1733" baseline="0"/>
            </a:lvl2pPr>
            <a:lvl3pPr>
              <a:spcBef>
                <a:spcPts val="448"/>
              </a:spcBef>
              <a:spcAft>
                <a:spcPts val="0"/>
              </a:spcAft>
              <a:buClr>
                <a:srgbClr val="3086AB"/>
              </a:buClr>
              <a:defRPr sz="1600"/>
            </a:lvl3pPr>
            <a:lvl4pPr marL="687899" indent="-228594">
              <a:spcBef>
                <a:spcPts val="448"/>
              </a:spcBef>
              <a:spcAft>
                <a:spcPts val="0"/>
              </a:spcAft>
              <a:buFont typeface="Arial" panose="020B0604020202020204" pitchFamily="34" charset="0"/>
              <a:buChar char="-"/>
              <a:defRPr baseline="0"/>
            </a:lvl4pPr>
            <a:lvl5pPr>
              <a:spcBef>
                <a:spcPts val="448"/>
              </a:spcBef>
              <a:spcAft>
                <a:spcPts val="0"/>
              </a:spcAft>
              <a:defRPr/>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6" name="Footer Placeholder 5"/>
          <p:cNvSpPr>
            <a:spLocks noGrp="1"/>
          </p:cNvSpPr>
          <p:nvPr>
            <p:ph type="ftr" sz="quarter" idx="14"/>
          </p:nvPr>
        </p:nvSpPr>
        <p:spPr/>
        <p:txBody>
          <a:bodyPr/>
          <a:lstStyle/>
          <a:p>
            <a:pPr algn="r"/>
            <a:r>
              <a:rPr lang="en-US">
                <a:solidFill>
                  <a:srgbClr val="000000"/>
                </a:solidFill>
              </a:rPr>
              <a:t>© 2014 Bill &amp; Melinda Gates Foundation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‹N°›</a:t>
            </a:fld>
            <a:endParaRPr lang="en-US">
              <a:solidFill>
                <a:srgbClr val="000000"/>
              </a:solidFill>
            </a:endParaRPr>
          </a:p>
        </p:txBody>
      </p:sp>
      <p:sp>
        <p:nvSpPr>
          <p:cNvPr id="2" name="Title 1"/>
          <p:cNvSpPr>
            <a:spLocks noGrp="1"/>
          </p:cNvSpPr>
          <p:nvPr>
            <p:ph type="title" hasCustomPrompt="1"/>
          </p:nvPr>
        </p:nvSpPr>
        <p:spPr>
          <a:xfrm>
            <a:off x="486850" y="629583"/>
            <a:ext cx="11106151" cy="697577"/>
          </a:xfrm>
        </p:spPr>
        <p:txBody>
          <a:bodyPr/>
          <a:lstStyle/>
          <a:p>
            <a:r>
              <a:rPr lang="en-US"/>
              <a:t>insert headline here – up to 2 full width lines (all caps)</a:t>
            </a:r>
          </a:p>
        </p:txBody>
      </p:sp>
    </p:spTree>
    <p:extLst>
      <p:ext uri="{BB962C8B-B14F-4D97-AF65-F5344CB8AC3E}">
        <p14:creationId xmlns:p14="http://schemas.microsoft.com/office/powerpoint/2010/main" val="226741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6"/>
            <a:ext cx="4226984" cy="4519085"/>
          </a:xfrm>
        </p:spPr>
        <p:txBody>
          <a:bodyPr/>
          <a:lstStyle>
            <a:lvl1pPr>
              <a:spcBef>
                <a:spcPts val="448"/>
              </a:spcBef>
              <a:spcAft>
                <a:spcPts val="0"/>
              </a:spcAft>
              <a:buClr>
                <a:srgbClr val="2F85AA"/>
              </a:buClr>
              <a:defRPr sz="1867" b="0" baseline="0"/>
            </a:lvl1pPr>
            <a:lvl2pPr>
              <a:spcBef>
                <a:spcPts val="448"/>
              </a:spcBef>
              <a:spcAft>
                <a:spcPts val="0"/>
              </a:spcAft>
              <a:defRPr sz="1733" baseline="0"/>
            </a:lvl2pPr>
            <a:lvl3pPr>
              <a:spcBef>
                <a:spcPts val="448"/>
              </a:spcBef>
              <a:spcAft>
                <a:spcPts val="0"/>
              </a:spcAft>
              <a:buClr>
                <a:srgbClr val="3086AB"/>
              </a:buClr>
              <a:defRPr baseline="0"/>
            </a:lvl3pPr>
            <a:lvl4pPr marL="687899" indent="-228594">
              <a:spcBef>
                <a:spcPts val="448"/>
              </a:spcBef>
              <a:spcAft>
                <a:spcPts val="0"/>
              </a:spcAft>
              <a:buFont typeface="Arial" panose="020B0604020202020204" pitchFamily="34" charset="0"/>
              <a:buChar char="-"/>
              <a:defRPr baseline="0"/>
            </a:lvl4pPr>
            <a:lvl5pPr marL="914377" indent="-228594">
              <a:spcBef>
                <a:spcPts val="448"/>
              </a:spcBef>
              <a:buFont typeface="Arial" panose="020B0604020202020204" pitchFamily="34" charset="0"/>
              <a:buChar char="◦"/>
              <a:defRPr baseline="0"/>
            </a:lvl5pPr>
          </a:lstStyle>
          <a:p>
            <a:pPr lvl="0"/>
            <a:r>
              <a:rPr lang="en-US"/>
              <a:t>Insert bullet list at 1/3 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10" name="Rectangle 9"/>
          <p:cNvSpPr/>
          <p:nvPr userDrawn="1"/>
        </p:nvSpPr>
        <p:spPr>
          <a:xfrm>
            <a:off x="0" y="669312"/>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 name="Footer Placeholder 1"/>
          <p:cNvSpPr>
            <a:spLocks noGrp="1"/>
          </p:cNvSpPr>
          <p:nvPr>
            <p:ph type="ftr" sz="quarter" idx="15"/>
          </p:nvPr>
        </p:nvSpPr>
        <p:spPr/>
        <p:txBody>
          <a:bodyPr/>
          <a:lstStyle/>
          <a:p>
            <a:pPr algn="r"/>
            <a:r>
              <a:rPr lang="en-US"/>
              <a:t>© 2014 Bill &amp; Melinda Gates Foundation      |</a:t>
            </a:r>
          </a:p>
        </p:txBody>
      </p:sp>
      <p:sp>
        <p:nvSpPr>
          <p:cNvPr id="3" name="Slide Number Placeholder 2"/>
          <p:cNvSpPr>
            <a:spLocks noGrp="1"/>
          </p:cNvSpPr>
          <p:nvPr>
            <p:ph type="sldNum" sz="quarter" idx="16"/>
          </p:nvPr>
        </p:nvSpPr>
        <p:spPr/>
        <p:txBody>
          <a:bodyPr/>
          <a:lstStyle/>
          <a:p>
            <a:fld id="{D3F7C509-FEEF-45D3-B896-7C07814C0C13}" type="slidenum">
              <a:rPr lang="en-US" smtClean="0"/>
              <a:pPr/>
              <a:t>‹N°›</a:t>
            </a:fld>
            <a:endParaRPr lang="en-US"/>
          </a:p>
        </p:txBody>
      </p:sp>
      <p:sp>
        <p:nvSpPr>
          <p:cNvPr id="5" name="Title 4"/>
          <p:cNvSpPr>
            <a:spLocks noGrp="1"/>
          </p:cNvSpPr>
          <p:nvPr>
            <p:ph type="title" hasCustomPrompt="1"/>
          </p:nvPr>
        </p:nvSpPr>
        <p:spPr/>
        <p:txBody>
          <a:bodyPr/>
          <a:lstStyle/>
          <a:p>
            <a:r>
              <a:rPr lang="en-US"/>
              <a:t>INSERT headline -  TWO LINES all caps</a:t>
            </a:r>
          </a:p>
        </p:txBody>
      </p:sp>
      <p:sp>
        <p:nvSpPr>
          <p:cNvPr id="7" name="Content Placeholder 2"/>
          <p:cNvSpPr>
            <a:spLocks noGrp="1"/>
          </p:cNvSpPr>
          <p:nvPr>
            <p:ph idx="1" hasCustomPrompt="1"/>
          </p:nvPr>
        </p:nvSpPr>
        <p:spPr>
          <a:xfrm>
            <a:off x="4874684" y="651936"/>
            <a:ext cx="6718301" cy="5585885"/>
          </a:xfrm>
        </p:spPr>
        <p:txBody>
          <a:bodyPr/>
          <a:lstStyle>
            <a:lvl1pPr>
              <a:defRPr baseline="0"/>
            </a:lvl1pPr>
          </a:lstStyle>
          <a:p>
            <a:pPr lvl="0"/>
            <a:r>
              <a:rPr lang="en-US"/>
              <a:t>Click an icon to insert a visual here at 2/3 width of slide</a:t>
            </a:r>
          </a:p>
        </p:txBody>
      </p:sp>
    </p:spTree>
    <p:extLst>
      <p:ext uri="{BB962C8B-B14F-4D97-AF65-F5344CB8AC3E}">
        <p14:creationId xmlns:p14="http://schemas.microsoft.com/office/powerpoint/2010/main" val="303568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3" Type="http://schemas.openxmlformats.org/officeDocument/2006/relationships/slideLayout" Target="../slideLayouts/slideLayout18.xml"/><Relationship Id="rId21" Type="http://schemas.openxmlformats.org/officeDocument/2006/relationships/tags" Target="../tags/tag16.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 Type="http://schemas.openxmlformats.org/officeDocument/2006/relationships/slideLayout" Target="../slideLayouts/slideLayout17.xml"/><Relationship Id="rId16" Type="http://schemas.openxmlformats.org/officeDocument/2006/relationships/tags" Target="../tags/tag11.xml"/><Relationship Id="rId20" Type="http://schemas.openxmlformats.org/officeDocument/2006/relationships/tags" Target="../tags/tag15.xml"/><Relationship Id="rId1" Type="http://schemas.openxmlformats.org/officeDocument/2006/relationships/slideLayout" Target="../slideLayouts/slideLayout16.xml"/><Relationship Id="rId6" Type="http://schemas.openxmlformats.org/officeDocument/2006/relationships/tags" Target="../tags/tag1.xml"/><Relationship Id="rId11" Type="http://schemas.openxmlformats.org/officeDocument/2006/relationships/tags" Target="../tags/tag6.xml"/><Relationship Id="rId5" Type="http://schemas.openxmlformats.org/officeDocument/2006/relationships/vmlDrawing" Target="../drawings/vmlDrawing1.vml"/><Relationship Id="rId15" Type="http://schemas.openxmlformats.org/officeDocument/2006/relationships/tags" Target="../tags/tag10.xml"/><Relationship Id="rId23" Type="http://schemas.openxmlformats.org/officeDocument/2006/relationships/image" Target="../media/image2.emf"/><Relationship Id="rId10" Type="http://schemas.openxmlformats.org/officeDocument/2006/relationships/tags" Target="../tags/tag5.xml"/><Relationship Id="rId19" Type="http://schemas.openxmlformats.org/officeDocument/2006/relationships/tags" Target="../tags/tag14.xml"/><Relationship Id="rId4" Type="http://schemas.openxmlformats.org/officeDocument/2006/relationships/theme" Target="../theme/theme2.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ags" Target="../tags/tag17.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vmlDrawing" Target="../drawings/vmlDrawing2.vml"/><Relationship Id="rId2" Type="http://schemas.openxmlformats.org/officeDocument/2006/relationships/slideLayout" Target="../slideLayouts/slideLayout20.xml"/><Relationship Id="rId16" Type="http://schemas.openxmlformats.org/officeDocument/2006/relationships/theme" Target="../theme/theme3.xml"/><Relationship Id="rId20" Type="http://schemas.openxmlformats.org/officeDocument/2006/relationships/image" Target="../media/image4.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oleObject" Target="../embeddings/oleObject2.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4684" y="707278"/>
            <a:ext cx="6733115" cy="55411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69312"/>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ooter Placeholder 4"/>
          <p:cNvSpPr>
            <a:spLocks noGrp="1"/>
          </p:cNvSpPr>
          <p:nvPr>
            <p:ph type="ftr" sz="quarter" idx="3"/>
          </p:nvPr>
        </p:nvSpPr>
        <p:spPr>
          <a:xfrm>
            <a:off x="7498085" y="6527945"/>
            <a:ext cx="3860800" cy="207464"/>
          </a:xfrm>
          <a:prstGeom prst="rect">
            <a:avLst/>
          </a:prstGeom>
        </p:spPr>
        <p:txBody>
          <a:bodyPr vert="horz" lIns="0" tIns="0" rIns="0" bIns="0" rtlCol="0" anchor="b" anchorCtr="0"/>
          <a:lstStyle>
            <a:lvl1pPr algn="l">
              <a:defRPr sz="800" spc="27" baseline="0">
                <a:solidFill>
                  <a:schemeClr val="accent6"/>
                </a:solidFill>
                <a:latin typeface="Arial" pitchFamily="34" charset="0"/>
                <a:cs typeface="Arial" pitchFamily="34" charset="0"/>
              </a:defRPr>
            </a:lvl1pPr>
          </a:lstStyle>
          <a:p>
            <a:pPr algn="r"/>
            <a:r>
              <a:rPr lang="en-US"/>
              <a:t>© 2014 Bill &amp; Melinda Gates Foundation      |</a:t>
            </a:r>
          </a:p>
        </p:txBody>
      </p:sp>
      <p:sp>
        <p:nvSpPr>
          <p:cNvPr id="11" name="Slide Number Placeholder 5"/>
          <p:cNvSpPr>
            <a:spLocks noGrp="1"/>
          </p:cNvSpPr>
          <p:nvPr>
            <p:ph type="sldNum" sz="quarter" idx="4"/>
          </p:nvPr>
        </p:nvSpPr>
        <p:spPr>
          <a:xfrm>
            <a:off x="11359665" y="6527357"/>
            <a:ext cx="253444" cy="207464"/>
          </a:xfrm>
          <a:prstGeom prst="rect">
            <a:avLst/>
          </a:prstGeom>
        </p:spPr>
        <p:txBody>
          <a:bodyPr vert="horz" lIns="0" tIns="0" rIns="0" bIns="0" rtlCol="0" anchor="b"/>
          <a:lstStyle>
            <a:lvl1pPr algn="r">
              <a:defRPr sz="800">
                <a:solidFill>
                  <a:schemeClr val="accent6"/>
                </a:solidFill>
                <a:latin typeface="Arial" pitchFamily="34" charset="0"/>
                <a:cs typeface="Arial" pitchFamily="34" charset="0"/>
              </a:defRPr>
            </a:lvl1pPr>
          </a:lstStyle>
          <a:p>
            <a:fld id="{D3F7C509-FEEF-45D3-B896-7C07814C0C13}" type="slidenum">
              <a:rPr lang="en-US" smtClean="0"/>
              <a:pPr/>
              <a:t>‹N°›</a:t>
            </a:fld>
            <a:endParaRPr lang="en-US"/>
          </a:p>
        </p:txBody>
      </p:sp>
      <p:cxnSp>
        <p:nvCxnSpPr>
          <p:cNvPr id="12" name="Straight Connector 11"/>
          <p:cNvCxnSpPr/>
          <p:nvPr userDrawn="1"/>
        </p:nvCxnSpPr>
        <p:spPr>
          <a:xfrm>
            <a:off x="486850" y="6465243"/>
            <a:ext cx="1112096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486833" y="629573"/>
            <a:ext cx="4226984" cy="862195"/>
          </a:xfrm>
          <a:prstGeom prst="rect">
            <a:avLst/>
          </a:prstGeom>
        </p:spPr>
        <p:txBody>
          <a:bodyPr vert="horz" lIns="0" tIns="0" rIns="0" bIns="0" rtlCol="0" anchor="t" anchorCtr="0">
            <a:noAutofit/>
          </a:bodyPr>
          <a:lstStyle/>
          <a:p>
            <a:r>
              <a:rPr lang="en-US"/>
              <a:t>CLICK TO EDIT</a:t>
            </a:r>
            <a:br>
              <a:rPr lang="en-US"/>
            </a:br>
            <a:r>
              <a:rPr lang="en-US"/>
              <a:t>MASTER TITLE STYLE</a:t>
            </a:r>
          </a:p>
        </p:txBody>
      </p:sp>
    </p:spTree>
    <p:extLst>
      <p:ext uri="{BB962C8B-B14F-4D97-AF65-F5344CB8AC3E}">
        <p14:creationId xmlns:p14="http://schemas.microsoft.com/office/powerpoint/2010/main" val="199352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p:titleStyle>
    <p:bodyStyle>
      <a:lvl1pPr marL="0" indent="0" algn="l" defTabSz="1219170" rtl="0" eaLnBrk="1" latinLnBrk="0" hangingPunct="1">
        <a:spcBef>
          <a:spcPct val="200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411" indent="-243411" algn="l" defTabSz="1219170" rtl="0" eaLnBrk="1" latinLnBrk="0" hangingPunct="1">
        <a:spcBef>
          <a:spcPct val="200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9306" indent="-198962" algn="l" defTabSz="1219170" rtl="0" eaLnBrk="1" latinLnBrk="0" hangingPunct="1">
        <a:spcBef>
          <a:spcPct val="20000"/>
        </a:spcBef>
        <a:buClr>
          <a:schemeClr val="accent3">
            <a:lumMod val="75000"/>
          </a:schemeClr>
        </a:buClr>
        <a:buFont typeface="Arial" pitchFamily="34" charset="0"/>
        <a:buChar char="•"/>
        <a:tabLst>
          <a:tab pos="533387" algn="l"/>
        </a:tabLst>
        <a:defRPr sz="1733" kern="1200">
          <a:solidFill>
            <a:schemeClr val="accent6"/>
          </a:solidFill>
          <a:latin typeface="Arial" pitchFamily="34" charset="0"/>
          <a:ea typeface="+mn-ea"/>
          <a:cs typeface="Arial" pitchFamily="34" charset="0"/>
        </a:defRPr>
      </a:lvl3pPr>
      <a:lvl4pPr marL="685783" indent="-228594" algn="l" defTabSz="1219170" rtl="0" eaLnBrk="1" latinLnBrk="0" hangingPunct="1">
        <a:spcBef>
          <a:spcPct val="200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4377" indent="-228594" algn="l" defTabSz="1219170" rtl="0" eaLnBrk="1" latinLnBrk="0" hangingPunct="1">
        <a:spcBef>
          <a:spcPct val="200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p:cNvGraphicFramePr>
          <p:nvPr>
            <p:custDataLst>
              <p:tags r:id="rId6"/>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14" name="think-cell Slide" r:id="rId22" imgW="270" imgH="270" progId="TCLayout.ActiveDocument.1">
                  <p:embed/>
                </p:oleObj>
              </mc:Choice>
              <mc:Fallback>
                <p:oleObj name="think-cell Slide" r:id="rId22" imgW="270" imgH="270" progId="TCLayout.ActiveDocument.1">
                  <p:embed/>
                  <p:pic>
                    <p:nvPicPr>
                      <p:cNvPr id="8" name="Object 7" hidden="1"/>
                      <p:cNvPicPr/>
                      <p:nvPr/>
                    </p:nvPicPr>
                    <p:blipFill>
                      <a:blip r:embed="rId23"/>
                      <a:stretch>
                        <a:fillRect/>
                      </a:stretch>
                    </p:blipFill>
                    <p:spPr>
                      <a:xfrm>
                        <a:off x="2118" y="1589"/>
                        <a:ext cx="2116" cy="1587"/>
                      </a:xfrm>
                      <a:prstGeom prst="rect">
                        <a:avLst/>
                      </a:prstGeom>
                    </p:spPr>
                  </p:pic>
                </p:oleObj>
              </mc:Fallback>
            </mc:AlternateContent>
          </a:graphicData>
        </a:graphic>
      </p:graphicFrame>
      <p:sp>
        <p:nvSpPr>
          <p:cNvPr id="7" name="Rectangle 6"/>
          <p:cNvSpPr/>
          <p:nvPr/>
        </p:nvSpPr>
        <p:spPr bwMode="auto">
          <a:xfrm>
            <a:off x="0" y="6294000"/>
            <a:ext cx="12192000" cy="564001"/>
          </a:xfrm>
          <a:prstGeom prst="rect">
            <a:avLst/>
          </a:prstGeom>
          <a:solidFill>
            <a:schemeClr val="accent2"/>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118"/>
            <a:endParaRPr lang="en-US" sz="1000">
              <a:solidFill>
                <a:schemeClr val="accent1">
                  <a:lumMod val="50000"/>
                </a:schemeClr>
              </a:solidFill>
              <a:latin typeface="Segoe" pitchFamily="34" charset="0"/>
            </a:endParaRPr>
          </a:p>
        </p:txBody>
      </p:sp>
      <p:sp>
        <p:nvSpPr>
          <p:cNvPr id="4" name="Date Placeholder 3"/>
          <p:cNvSpPr>
            <a:spLocks noGrp="1"/>
          </p:cNvSpPr>
          <p:nvPr>
            <p:ph type="dt" sz="half" idx="2"/>
          </p:nvPr>
        </p:nvSpPr>
        <p:spPr bwMode="auto">
          <a:xfrm>
            <a:off x="350310" y="6514720"/>
            <a:ext cx="2844800" cy="153888"/>
          </a:xfrm>
          <a:prstGeom prst="rect">
            <a:avLst/>
          </a:prstGeom>
        </p:spPr>
        <p:txBody>
          <a:bodyPr vert="horz" lIns="0" tIns="0" rIns="0" bIns="0" rtlCol="0" anchor="ctr">
            <a:spAutoFit/>
          </a:bodyPr>
          <a:lstStyle>
            <a:lvl1pPr algn="l">
              <a:defRPr sz="1000">
                <a:solidFill>
                  <a:schemeClr val="bg1"/>
                </a:solidFill>
              </a:defRPr>
            </a:lvl1pPr>
          </a:lstStyle>
          <a:p>
            <a:fld id="{254BEEDF-52AB-4ECF-93D2-888DA92DEEF9}" type="datetime4">
              <a:rPr lang="en-US" smtClean="0"/>
              <a:t>November 23, 2020</a:t>
            </a:fld>
            <a:endParaRPr lang="en-US"/>
          </a:p>
        </p:txBody>
      </p:sp>
      <p:sp>
        <p:nvSpPr>
          <p:cNvPr id="5" name="Footer Placeholder 4"/>
          <p:cNvSpPr>
            <a:spLocks noGrp="1"/>
          </p:cNvSpPr>
          <p:nvPr>
            <p:ph type="ftr" sz="quarter" idx="3"/>
          </p:nvPr>
        </p:nvSpPr>
        <p:spPr bwMode="auto">
          <a:xfrm>
            <a:off x="8058150" y="6530951"/>
            <a:ext cx="3200400" cy="123111"/>
          </a:xfrm>
          <a:prstGeom prst="rect">
            <a:avLst/>
          </a:prstGeom>
          <a:noFill/>
        </p:spPr>
        <p:txBody>
          <a:bodyPr vert="horz" wrap="none" lIns="0" tIns="0" rIns="0" bIns="0" rtlCol="0" anchor="ctr">
            <a:noAutofit/>
          </a:bodyPr>
          <a:lstStyle>
            <a:lvl1pPr algn="l">
              <a:defRPr sz="1000">
                <a:solidFill>
                  <a:schemeClr val="bg1"/>
                </a:solidFill>
              </a:defRPr>
            </a:lvl1pPr>
          </a:lstStyle>
          <a:p>
            <a:endParaRPr lang="en-US"/>
          </a:p>
        </p:txBody>
      </p:sp>
      <p:sp>
        <p:nvSpPr>
          <p:cNvPr id="6" name="Slide Number Placeholder 5"/>
          <p:cNvSpPr>
            <a:spLocks noGrp="1"/>
          </p:cNvSpPr>
          <p:nvPr>
            <p:ph type="sldNum" sz="quarter" idx="4"/>
          </p:nvPr>
        </p:nvSpPr>
        <p:spPr bwMode="auto">
          <a:xfrm>
            <a:off x="11547226" y="6517675"/>
            <a:ext cx="157094" cy="153888"/>
          </a:xfrm>
          <a:prstGeom prst="rect">
            <a:avLst/>
          </a:prstGeom>
        </p:spPr>
        <p:txBody>
          <a:bodyPr vert="horz" wrap="none" lIns="0" tIns="0" rIns="0" bIns="0" rtlCol="0" anchor="ctr">
            <a:spAutoFit/>
          </a:bodyPr>
          <a:lstStyle>
            <a:lvl1pPr algn="r">
              <a:defRPr sz="1000">
                <a:solidFill>
                  <a:schemeClr val="bg1"/>
                </a:solidFill>
              </a:defRPr>
            </a:lvl1pPr>
          </a:lstStyle>
          <a:p>
            <a:fld id="{01052961-14CD-45D2-98DF-50022118EB18}" type="slidenum">
              <a:rPr lang="en-US" smtClean="0"/>
              <a:pPr/>
              <a:t>‹N°›</a:t>
            </a:fld>
            <a:endParaRPr lang="en-US"/>
          </a:p>
        </p:txBody>
      </p:sp>
      <p:grpSp>
        <p:nvGrpSpPr>
          <p:cNvPr id="9" name="LegendBoxes" hidden="1"/>
          <p:cNvGrpSpPr>
            <a:grpSpLocks/>
          </p:cNvGrpSpPr>
          <p:nvPr/>
        </p:nvGrpSpPr>
        <p:grpSpPr bwMode="auto">
          <a:xfrm>
            <a:off x="10823567" y="296546"/>
            <a:ext cx="857250" cy="1000126"/>
            <a:chOff x="4936" y="176"/>
            <a:chExt cx="405" cy="630"/>
          </a:xfrm>
        </p:grpSpPr>
        <p:sp>
          <p:nvSpPr>
            <p:cNvPr id="10" name="Legend1"/>
            <p:cNvSpPr>
              <a:spLocks noChangeArrowheads="1"/>
            </p:cNvSpPr>
            <p:nvPr/>
          </p:nvSpPr>
          <p:spPr bwMode="auto">
            <a:xfrm>
              <a:off x="5096" y="176"/>
              <a:ext cx="24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11"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latin typeface="+mn-lt"/>
              </a:endParaRPr>
            </a:p>
          </p:txBody>
        </p:sp>
        <p:sp>
          <p:nvSpPr>
            <p:cNvPr id="12" name="Legend2"/>
            <p:cNvSpPr>
              <a:spLocks noChangeArrowheads="1"/>
            </p:cNvSpPr>
            <p:nvPr/>
          </p:nvSpPr>
          <p:spPr bwMode="auto">
            <a:xfrm>
              <a:off x="5096" y="346"/>
              <a:ext cx="24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13"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latin typeface="+mn-lt"/>
              </a:endParaRPr>
            </a:p>
          </p:txBody>
        </p:sp>
        <p:sp>
          <p:nvSpPr>
            <p:cNvPr id="14" name="Legend3"/>
            <p:cNvSpPr>
              <a:spLocks noChangeArrowheads="1"/>
            </p:cNvSpPr>
            <p:nvPr/>
          </p:nvSpPr>
          <p:spPr bwMode="auto">
            <a:xfrm>
              <a:off x="5096" y="517"/>
              <a:ext cx="24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15"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latin typeface="+mn-lt"/>
              </a:endParaRPr>
            </a:p>
          </p:txBody>
        </p:sp>
        <p:sp>
          <p:nvSpPr>
            <p:cNvPr id="16" name="Legend4"/>
            <p:cNvSpPr>
              <a:spLocks noChangeArrowheads="1"/>
            </p:cNvSpPr>
            <p:nvPr/>
          </p:nvSpPr>
          <p:spPr bwMode="auto">
            <a:xfrm>
              <a:off x="5096" y="688"/>
              <a:ext cx="24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17"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latin typeface="+mn-lt"/>
              </a:endParaRPr>
            </a:p>
          </p:txBody>
        </p:sp>
      </p:grpSp>
      <p:grpSp>
        <p:nvGrpSpPr>
          <p:cNvPr id="18" name="LegendLines" hidden="1"/>
          <p:cNvGrpSpPr>
            <a:grpSpLocks/>
          </p:cNvGrpSpPr>
          <p:nvPr/>
        </p:nvGrpSpPr>
        <p:grpSpPr bwMode="auto">
          <a:xfrm>
            <a:off x="10412936" y="296546"/>
            <a:ext cx="1267883" cy="733426"/>
            <a:chOff x="4750" y="176"/>
            <a:chExt cx="599" cy="462"/>
          </a:xfrm>
        </p:grpSpPr>
        <p:sp>
          <p:nvSpPr>
            <p:cNvPr id="19"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86">
                <a:latin typeface="+mn-lt"/>
              </a:endParaRPr>
            </a:p>
          </p:txBody>
        </p:sp>
        <p:sp>
          <p:nvSpPr>
            <p:cNvPr id="20"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86">
                <a:latin typeface="+mn-lt"/>
              </a:endParaRPr>
            </a:p>
          </p:txBody>
        </p:sp>
        <p:sp>
          <p:nvSpPr>
            <p:cNvPr id="21"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86">
                <a:latin typeface="+mn-lt"/>
              </a:endParaRPr>
            </a:p>
          </p:txBody>
        </p:sp>
        <p:sp>
          <p:nvSpPr>
            <p:cNvPr id="22" name="Legend1"/>
            <p:cNvSpPr>
              <a:spLocks noChangeArrowheads="1"/>
            </p:cNvSpPr>
            <p:nvPr/>
          </p:nvSpPr>
          <p:spPr bwMode="auto">
            <a:xfrm>
              <a:off x="5104" y="176"/>
              <a:ext cx="24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23" name="Legend2"/>
            <p:cNvSpPr>
              <a:spLocks noChangeArrowheads="1"/>
            </p:cNvSpPr>
            <p:nvPr/>
          </p:nvSpPr>
          <p:spPr bwMode="auto">
            <a:xfrm>
              <a:off x="5104" y="344"/>
              <a:ext cx="24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24" name="Legend3"/>
            <p:cNvSpPr>
              <a:spLocks noChangeArrowheads="1"/>
            </p:cNvSpPr>
            <p:nvPr/>
          </p:nvSpPr>
          <p:spPr bwMode="auto">
            <a:xfrm>
              <a:off x="5104" y="520"/>
              <a:ext cx="24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grpSp>
      <p:grpSp>
        <p:nvGrpSpPr>
          <p:cNvPr id="25" name="McKSticker" hidden="1"/>
          <p:cNvGrpSpPr/>
          <p:nvPr/>
        </p:nvGrpSpPr>
        <p:grpSpPr bwMode="auto">
          <a:xfrm>
            <a:off x="10760434" y="296546"/>
            <a:ext cx="1081258" cy="214546"/>
            <a:chOff x="7929832" y="285750"/>
            <a:chExt cx="810943" cy="214546"/>
          </a:xfrm>
        </p:grpSpPr>
        <p:sp>
          <p:nvSpPr>
            <p:cNvPr id="26" name="StickerRectangle"/>
            <p:cNvSpPr>
              <a:spLocks noChangeArrowheads="1"/>
            </p:cNvSpPr>
            <p:nvPr/>
          </p:nvSpPr>
          <p:spPr bwMode="auto">
            <a:xfrm>
              <a:off x="7929832" y="285750"/>
              <a:ext cx="810943" cy="21454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68">
                <a:buClr>
                  <a:schemeClr val="tx2"/>
                </a:buClr>
              </a:pPr>
              <a:r>
                <a:rPr lang="en-US" sz="1214">
                  <a:solidFill>
                    <a:srgbClr val="808080"/>
                  </a:solidFill>
                  <a:latin typeface="+mn-lt"/>
                </a:rPr>
                <a:t>PRELIMINARY</a:t>
              </a:r>
            </a:p>
          </p:txBody>
        </p:sp>
        <p:cxnSp>
          <p:nvCxnSpPr>
            <p:cNvPr id="27" name="AutoShape 31"/>
            <p:cNvCxnSpPr>
              <a:cxnSpLocks noChangeShapeType="1"/>
              <a:stCxn id="26" idx="2"/>
              <a:endCxn id="26" idx="4"/>
            </p:cNvCxnSpPr>
            <p:nvPr/>
          </p:nvCxnSpPr>
          <p:spPr bwMode="auto">
            <a:xfrm>
              <a:off x="7929832" y="285750"/>
              <a:ext cx="0" cy="21454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8" name="AutoShape 32"/>
            <p:cNvCxnSpPr>
              <a:cxnSpLocks noChangeShapeType="1"/>
              <a:stCxn id="26" idx="4"/>
              <a:endCxn id="26" idx="6"/>
            </p:cNvCxnSpPr>
            <p:nvPr/>
          </p:nvCxnSpPr>
          <p:spPr bwMode="auto">
            <a:xfrm>
              <a:off x="7929832" y="500296"/>
              <a:ext cx="810943"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9" name="LegendMoons" hidden="1"/>
          <p:cNvGrpSpPr/>
          <p:nvPr/>
        </p:nvGrpSpPr>
        <p:grpSpPr bwMode="auto">
          <a:xfrm>
            <a:off x="10734447" y="296545"/>
            <a:ext cx="946940" cy="1306516"/>
            <a:chOff x="7769225" y="2105025"/>
            <a:chExt cx="710205" cy="1306516"/>
          </a:xfrm>
        </p:grpSpPr>
        <p:grpSp>
          <p:nvGrpSpPr>
            <p:cNvPr id="30" name="MoonLegend1"/>
            <p:cNvGrpSpPr>
              <a:grpSpLocks noChangeAspect="1"/>
            </p:cNvGrpSpPr>
            <p:nvPr>
              <p:custDataLst>
                <p:tags r:id="rId7"/>
              </p:custDataLst>
            </p:nvPr>
          </p:nvGrpSpPr>
          <p:grpSpPr bwMode="auto">
            <a:xfrm>
              <a:off x="7769225" y="2105025"/>
              <a:ext cx="209550" cy="209551"/>
              <a:chOff x="4533" y="183"/>
              <a:chExt cx="144" cy="144"/>
            </a:xfrm>
          </p:grpSpPr>
          <p:sp>
            <p:nvSpPr>
              <p:cNvPr id="48"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sp>
            <p:nvSpPr>
              <p:cNvPr id="49"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grpSp>
        <p:grpSp>
          <p:nvGrpSpPr>
            <p:cNvPr id="31" name="MoonLegend2"/>
            <p:cNvGrpSpPr>
              <a:grpSpLocks noChangeAspect="1"/>
            </p:cNvGrpSpPr>
            <p:nvPr>
              <p:custDataLst>
                <p:tags r:id="rId8"/>
              </p:custDataLst>
            </p:nvPr>
          </p:nvGrpSpPr>
          <p:grpSpPr bwMode="auto">
            <a:xfrm>
              <a:off x="7769225" y="2379266"/>
              <a:ext cx="209550" cy="209551"/>
              <a:chOff x="1694" y="2044"/>
              <a:chExt cx="160" cy="160"/>
            </a:xfrm>
          </p:grpSpPr>
          <p:sp>
            <p:nvSpPr>
              <p:cNvPr id="46"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sp>
            <p:nvSpPr>
              <p:cNvPr id="47"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grpSp>
        <p:grpSp>
          <p:nvGrpSpPr>
            <p:cNvPr id="32" name="MoonLegend4"/>
            <p:cNvGrpSpPr>
              <a:grpSpLocks noChangeAspect="1"/>
            </p:cNvGrpSpPr>
            <p:nvPr>
              <p:custDataLst>
                <p:tags r:id="rId9"/>
              </p:custDataLst>
            </p:nvPr>
          </p:nvGrpSpPr>
          <p:grpSpPr bwMode="auto">
            <a:xfrm>
              <a:off x="7769225" y="2927748"/>
              <a:ext cx="209550" cy="209551"/>
              <a:chOff x="4495" y="1198"/>
              <a:chExt cx="160" cy="160"/>
            </a:xfrm>
          </p:grpSpPr>
          <p:sp>
            <p:nvSpPr>
              <p:cNvPr id="44"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sp>
            <p:nvSpPr>
              <p:cNvPr id="45"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grpSp>
        <p:grpSp>
          <p:nvGrpSpPr>
            <p:cNvPr id="33" name="MoonLegend5"/>
            <p:cNvGrpSpPr>
              <a:grpSpLocks noChangeAspect="1"/>
            </p:cNvGrpSpPr>
            <p:nvPr>
              <p:custDataLst>
                <p:tags r:id="rId10"/>
              </p:custDataLst>
            </p:nvPr>
          </p:nvGrpSpPr>
          <p:grpSpPr bwMode="auto">
            <a:xfrm>
              <a:off x="7769225" y="3201990"/>
              <a:ext cx="209550" cy="209551"/>
              <a:chOff x="4495" y="1440"/>
              <a:chExt cx="160" cy="160"/>
            </a:xfrm>
          </p:grpSpPr>
          <p:sp>
            <p:nvSpPr>
              <p:cNvPr id="42"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sp>
            <p:nvSpPr>
              <p:cNvPr id="43"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grpSp>
        <p:sp>
          <p:nvSpPr>
            <p:cNvPr id="34" name="Legend1"/>
            <p:cNvSpPr>
              <a:spLocks noChangeArrowheads="1"/>
            </p:cNvSpPr>
            <p:nvPr/>
          </p:nvSpPr>
          <p:spPr bwMode="auto">
            <a:xfrm>
              <a:off x="8089900" y="2117725"/>
              <a:ext cx="389530" cy="18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35" name="Legend2"/>
            <p:cNvSpPr>
              <a:spLocks noChangeArrowheads="1"/>
            </p:cNvSpPr>
            <p:nvPr/>
          </p:nvSpPr>
          <p:spPr bwMode="auto">
            <a:xfrm>
              <a:off x="8089900" y="2392363"/>
              <a:ext cx="389530" cy="18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36" name="Legend3"/>
            <p:cNvSpPr>
              <a:spLocks noChangeArrowheads="1"/>
            </p:cNvSpPr>
            <p:nvPr/>
          </p:nvSpPr>
          <p:spPr bwMode="auto">
            <a:xfrm>
              <a:off x="8089900" y="2667002"/>
              <a:ext cx="389530" cy="18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37" name="Legend4"/>
            <p:cNvSpPr>
              <a:spLocks noChangeArrowheads="1"/>
            </p:cNvSpPr>
            <p:nvPr/>
          </p:nvSpPr>
          <p:spPr bwMode="auto">
            <a:xfrm>
              <a:off x="8089900" y="2938465"/>
              <a:ext cx="389530" cy="18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sp>
          <p:nvSpPr>
            <p:cNvPr id="38" name="Legend5"/>
            <p:cNvSpPr>
              <a:spLocks noChangeArrowheads="1"/>
            </p:cNvSpPr>
            <p:nvPr/>
          </p:nvSpPr>
          <p:spPr bwMode="auto">
            <a:xfrm>
              <a:off x="8089900" y="3214690"/>
              <a:ext cx="389530" cy="18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68">
                <a:buClr>
                  <a:schemeClr val="tx2"/>
                </a:buClr>
              </a:pPr>
              <a:r>
                <a:rPr lang="en-US" sz="1214">
                  <a:latin typeface="+mn-lt"/>
                </a:rPr>
                <a:t>Legend</a:t>
              </a:r>
            </a:p>
          </p:txBody>
        </p:sp>
        <p:grpSp>
          <p:nvGrpSpPr>
            <p:cNvPr id="39" name="MoonLegend3"/>
            <p:cNvGrpSpPr>
              <a:grpSpLocks noChangeAspect="1"/>
            </p:cNvGrpSpPr>
            <p:nvPr>
              <p:custDataLst>
                <p:tags r:id="rId11"/>
              </p:custDataLst>
            </p:nvPr>
          </p:nvGrpSpPr>
          <p:grpSpPr bwMode="auto">
            <a:xfrm>
              <a:off x="7769225" y="2653507"/>
              <a:ext cx="209550" cy="209551"/>
              <a:chOff x="4495" y="1198"/>
              <a:chExt cx="160" cy="160"/>
            </a:xfrm>
          </p:grpSpPr>
          <p:sp>
            <p:nvSpPr>
              <p:cNvPr id="40"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sp>
            <p:nvSpPr>
              <p:cNvPr id="41"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86"/>
              </a:p>
            </p:txBody>
          </p:sp>
        </p:grpSp>
      </p:grpSp>
      <p:sp>
        <p:nvSpPr>
          <p:cNvPr id="50" name="Title Placeholder 2"/>
          <p:cNvSpPr>
            <a:spLocks noGrp="1" noChangeArrowheads="1"/>
          </p:cNvSpPr>
          <p:nvPr>
            <p:ph type="title"/>
          </p:nvPr>
        </p:nvSpPr>
        <p:spPr bwMode="auto">
          <a:xfrm>
            <a:off x="351476" y="259026"/>
            <a:ext cx="11491383" cy="26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51" name="McK 1. On-page tracker" hidden="1"/>
          <p:cNvSpPr>
            <a:spLocks noChangeArrowheads="1"/>
          </p:cNvSpPr>
          <p:nvPr/>
        </p:nvSpPr>
        <p:spPr bwMode="auto">
          <a:xfrm>
            <a:off x="350310" y="17463"/>
            <a:ext cx="876843" cy="21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29" baseline="0" noProof="0">
                <a:solidFill>
                  <a:srgbClr val="808080"/>
                </a:solidFill>
                <a:latin typeface="+mn-lt"/>
                <a:ea typeface="+mj-ea"/>
              </a:rPr>
              <a:t>TRACKER</a:t>
            </a:r>
          </a:p>
        </p:txBody>
      </p:sp>
      <p:sp>
        <p:nvSpPr>
          <p:cNvPr id="52" name="McK 3. Unit of measure" hidden="1"/>
          <p:cNvSpPr txBox="1">
            <a:spLocks noChangeArrowheads="1"/>
          </p:cNvSpPr>
          <p:nvPr/>
        </p:nvSpPr>
        <p:spPr bwMode="auto">
          <a:xfrm>
            <a:off x="350309" y="522292"/>
            <a:ext cx="11491383" cy="24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571" baseline="0" noProof="0">
                <a:solidFill>
                  <a:srgbClr val="808080"/>
                </a:solidFill>
                <a:latin typeface="+mn-lt"/>
              </a:rPr>
              <a:t>Unit of measure</a:t>
            </a:r>
          </a:p>
        </p:txBody>
      </p:sp>
      <p:grpSp>
        <p:nvGrpSpPr>
          <p:cNvPr id="53" name="ACET" hidden="1"/>
          <p:cNvGrpSpPr>
            <a:grpSpLocks/>
          </p:cNvGrpSpPr>
          <p:nvPr/>
        </p:nvGrpSpPr>
        <p:grpSpPr bwMode="auto">
          <a:xfrm>
            <a:off x="2955077" y="2133759"/>
            <a:ext cx="5685367" cy="501650"/>
            <a:chOff x="915" y="714"/>
            <a:chExt cx="2686" cy="316"/>
          </a:xfrm>
        </p:grpSpPr>
        <p:cxnSp>
          <p:nvCxnSpPr>
            <p:cNvPr id="54" name="AutoShape 249"/>
            <p:cNvCxnSpPr>
              <a:cxnSpLocks noChangeShapeType="1"/>
              <a:stCxn id="55" idx="4"/>
              <a:endCxn id="55"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AutoShape 250"/>
            <p:cNvSpPr>
              <a:spLocks noChangeArrowheads="1"/>
            </p:cNvSpPr>
            <p:nvPr/>
          </p:nvSpPr>
          <p:spPr bwMode="auto">
            <a:xfrm>
              <a:off x="915" y="714"/>
              <a:ext cx="2686" cy="31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571" b="1" baseline="0" noProof="0">
                  <a:latin typeface="+mn-lt"/>
                  <a:ea typeface="+mn-ea"/>
                </a:rPr>
                <a:t>Title</a:t>
              </a:r>
            </a:p>
            <a:p>
              <a:r>
                <a:rPr lang="en-US" sz="1571" baseline="0" noProof="0">
                  <a:solidFill>
                    <a:srgbClr val="808080"/>
                  </a:solidFill>
                  <a:latin typeface="+mn-lt"/>
                  <a:ea typeface="+mn-ea"/>
                </a:rPr>
                <a:t>Unit of measure</a:t>
              </a:r>
            </a:p>
          </p:txBody>
        </p:sp>
      </p:grpSp>
      <p:grpSp>
        <p:nvGrpSpPr>
          <p:cNvPr id="56" name="McK Slide Elements" hidden="1"/>
          <p:cNvGrpSpPr>
            <a:grpSpLocks/>
          </p:cNvGrpSpPr>
          <p:nvPr/>
        </p:nvGrpSpPr>
        <p:grpSpPr bwMode="auto">
          <a:xfrm>
            <a:off x="351476" y="5874115"/>
            <a:ext cx="11491383" cy="377828"/>
            <a:chOff x="75" y="3915"/>
            <a:chExt cx="5385" cy="238"/>
          </a:xfrm>
        </p:grpSpPr>
        <p:sp>
          <p:nvSpPr>
            <p:cNvPr id="57" name="McK 4. Footnote"/>
            <p:cNvSpPr txBox="1">
              <a:spLocks noChangeArrowheads="1"/>
            </p:cNvSpPr>
            <p:nvPr/>
          </p:nvSpPr>
          <p:spPr bwMode="auto">
            <a:xfrm>
              <a:off x="75" y="3915"/>
              <a:ext cx="5385" cy="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baseline="0" noProof="0">
                  <a:solidFill>
                    <a:schemeClr val="tx1"/>
                  </a:solidFill>
                  <a:latin typeface="+mn-lt"/>
                </a:rPr>
                <a:t>1 Footnote</a:t>
              </a:r>
            </a:p>
          </p:txBody>
        </p:sp>
        <p:sp>
          <p:nvSpPr>
            <p:cNvPr id="58" name="McK 5. Source"/>
            <p:cNvSpPr>
              <a:spLocks noChangeArrowheads="1"/>
            </p:cNvSpPr>
            <p:nvPr/>
          </p:nvSpPr>
          <p:spPr bwMode="auto">
            <a:xfrm>
              <a:off x="75" y="4056"/>
              <a:ext cx="5385" cy="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469909" indent="-469909" defTabSz="895368">
                <a:tabLst>
                  <a:tab pos="469909" algn="l"/>
                </a:tabLst>
              </a:pPr>
              <a:r>
                <a:rPr lang="en-US" sz="1000" baseline="0" noProof="0">
                  <a:solidFill>
                    <a:schemeClr val="tx1"/>
                  </a:solidFill>
                  <a:latin typeface="+mn-lt"/>
                </a:rPr>
                <a:t>Source: Source</a:t>
              </a:r>
            </a:p>
          </p:txBody>
        </p:sp>
      </p:grpSp>
      <p:sp>
        <p:nvSpPr>
          <p:cNvPr id="60" name="Text Placeholder 59"/>
          <p:cNvSpPr>
            <a:spLocks noGrp="1"/>
          </p:cNvSpPr>
          <p:nvPr>
            <p:ph type="body" idx="1"/>
          </p:nvPr>
        </p:nvSpPr>
        <p:spPr>
          <a:xfrm>
            <a:off x="2118208" y="2653146"/>
            <a:ext cx="5283200" cy="123110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6540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p:fade/>
  </p:transition>
  <p:hf sldNum="0" hdr="0" ftr="0"/>
  <p:txStyles>
    <p:titleStyle>
      <a:lvl1pPr algn="l" defTabSz="914381" rtl="0" eaLnBrk="1" latinLnBrk="0" hangingPunct="1">
        <a:lnSpc>
          <a:spcPct val="90000"/>
        </a:lnSpc>
        <a:spcBef>
          <a:spcPct val="0"/>
        </a:spcBef>
        <a:buNone/>
        <a:defRPr lang="en-US" sz="1929" b="1" kern="1200" cap="none" spc="0" baseline="0" dirty="0" smtClean="0">
          <a:ln w="3175">
            <a:noFill/>
          </a:ln>
          <a:solidFill>
            <a:srgbClr val="002060"/>
          </a:solidFill>
          <a:effectLst/>
          <a:latin typeface="+mj-lt"/>
          <a:ea typeface="+mn-ea"/>
          <a:cs typeface="Arial" charset="0"/>
        </a:defRPr>
      </a:lvl1pPr>
    </p:titleStyle>
    <p:bodyStyle>
      <a:lvl1pPr marL="0" indent="0" algn="l" defTabSz="895368" rtl="0" eaLnBrk="1" fontAlgn="base" latinLnBrk="0" hangingPunct="1">
        <a:lnSpc>
          <a:spcPct val="100000"/>
        </a:lnSpc>
        <a:spcBef>
          <a:spcPct val="0"/>
        </a:spcBef>
        <a:spcAft>
          <a:spcPct val="0"/>
        </a:spcAft>
        <a:buClr>
          <a:schemeClr val="tx2"/>
        </a:buClr>
        <a:buFontTx/>
        <a:buNone/>
        <a:defRPr lang="en-US" sz="1571" b="0" kern="1200" spc="0" baseline="0" dirty="0" smtClean="0">
          <a:solidFill>
            <a:schemeClr val="tx1"/>
          </a:solidFill>
          <a:latin typeface="+mn-lt"/>
          <a:ea typeface="+mn-ea"/>
          <a:cs typeface="+mn-cs"/>
        </a:defRPr>
      </a:lvl1pPr>
      <a:lvl2pPr marL="206379" indent="-206379" algn="l" defTabSz="895368" rtl="0" eaLnBrk="1" fontAlgn="base" latinLnBrk="0" hangingPunct="1">
        <a:lnSpc>
          <a:spcPct val="100000"/>
        </a:lnSpc>
        <a:spcBef>
          <a:spcPct val="0"/>
        </a:spcBef>
        <a:spcAft>
          <a:spcPct val="0"/>
        </a:spcAft>
        <a:buClr>
          <a:schemeClr val="accent2"/>
        </a:buClr>
        <a:buSzPct val="125000"/>
        <a:buFont typeface="Arial" pitchFamily="34" charset="0"/>
        <a:buChar char="▪"/>
        <a:defRPr lang="en-US" sz="1571" b="0" kern="1200" spc="0" baseline="0" dirty="0" smtClean="0">
          <a:solidFill>
            <a:schemeClr val="tx1"/>
          </a:solidFill>
          <a:latin typeface="+mn-lt"/>
          <a:ea typeface="+mn-ea"/>
          <a:cs typeface="+mn-cs"/>
        </a:defRPr>
      </a:lvl2pPr>
      <a:lvl3pPr marL="446097" indent="-223842" algn="l" defTabSz="895368" rtl="0" eaLnBrk="1" fontAlgn="base" latinLnBrk="0" hangingPunct="1">
        <a:lnSpc>
          <a:spcPct val="100000"/>
        </a:lnSpc>
        <a:spcBef>
          <a:spcPct val="0"/>
        </a:spcBef>
        <a:spcAft>
          <a:spcPct val="0"/>
        </a:spcAft>
        <a:buClr>
          <a:schemeClr val="accent2"/>
        </a:buClr>
        <a:buSzPct val="90000"/>
        <a:buFont typeface="Arial" pitchFamily="34" charset="0"/>
        <a:buChar char="−"/>
        <a:defRPr lang="en-US" sz="1571" b="0" kern="1200" spc="0" baseline="0" dirty="0" smtClean="0">
          <a:solidFill>
            <a:schemeClr val="tx1"/>
          </a:solidFill>
          <a:latin typeface="+mn-lt"/>
          <a:ea typeface="+mn-ea"/>
          <a:cs typeface="+mn-cs"/>
        </a:defRPr>
      </a:lvl3pPr>
      <a:lvl4pPr marL="573099" indent="-139703" algn="l" defTabSz="895368" rtl="0" eaLnBrk="1" fontAlgn="base" latinLnBrk="0" hangingPunct="1">
        <a:lnSpc>
          <a:spcPct val="100000"/>
        </a:lnSpc>
        <a:spcBef>
          <a:spcPct val="0"/>
        </a:spcBef>
        <a:spcAft>
          <a:spcPct val="0"/>
        </a:spcAft>
        <a:buClr>
          <a:schemeClr val="accent2"/>
        </a:buClr>
        <a:buSzPct val="120000"/>
        <a:buFont typeface="Arial" pitchFamily="34" charset="0"/>
        <a:buChar char="▫"/>
        <a:defRPr lang="en-US" sz="1571" b="0" kern="1200" spc="0" baseline="0" dirty="0" smtClean="0">
          <a:solidFill>
            <a:schemeClr val="tx1"/>
          </a:solidFill>
          <a:latin typeface="+mn-lt"/>
          <a:ea typeface="+mn-ea"/>
          <a:cs typeface="+mn-cs"/>
        </a:defRPr>
      </a:lvl4pPr>
      <a:lvl5pPr marL="785829" indent="-203204" algn="l" defTabSz="895368" rtl="0" eaLnBrk="1" fontAlgn="base" latinLnBrk="0" hangingPunct="1">
        <a:lnSpc>
          <a:spcPct val="100000"/>
        </a:lnSpc>
        <a:spcBef>
          <a:spcPct val="0"/>
        </a:spcBef>
        <a:spcAft>
          <a:spcPct val="0"/>
        </a:spcAft>
        <a:buClr>
          <a:schemeClr val="accent2"/>
        </a:buClr>
        <a:buSzPct val="90000"/>
        <a:buFont typeface="Arial" pitchFamily="34" charset="0"/>
        <a:buChar char="-"/>
        <a:defRPr lang="en-US" sz="1571" b="0" kern="1200" spc="0" baseline="0" dirty="0">
          <a:solidFill>
            <a:schemeClr val="tx1"/>
          </a:solidFill>
          <a:latin typeface="+mn-lt"/>
          <a:ea typeface="+mn-ea"/>
          <a:cs typeface="+mn-cs"/>
        </a:defRPr>
      </a:lvl5pPr>
      <a:lvl6pPr marL="2514550" indent="-228595" algn="l" defTabSz="91438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1" indent="-228595" algn="l" defTabSz="91438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3" indent="-228595" algn="l" defTabSz="91438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1" rtl="0" eaLnBrk="1" latinLnBrk="0" hangingPunct="1">
        <a:defRPr sz="1786" kern="1200">
          <a:solidFill>
            <a:schemeClr val="tx1"/>
          </a:solidFill>
          <a:latin typeface="+mn-lt"/>
          <a:ea typeface="+mn-ea"/>
          <a:cs typeface="+mn-cs"/>
        </a:defRPr>
      </a:lvl1pPr>
      <a:lvl2pPr marL="457191" algn="l" defTabSz="914381" rtl="0" eaLnBrk="1" latinLnBrk="0" hangingPunct="1">
        <a:defRPr sz="1786" kern="1200">
          <a:solidFill>
            <a:schemeClr val="tx1"/>
          </a:solidFill>
          <a:latin typeface="+mn-lt"/>
          <a:ea typeface="+mn-ea"/>
          <a:cs typeface="+mn-cs"/>
        </a:defRPr>
      </a:lvl2pPr>
      <a:lvl3pPr marL="914381" algn="l" defTabSz="914381" rtl="0" eaLnBrk="1" latinLnBrk="0" hangingPunct="1">
        <a:defRPr sz="1786" kern="1200">
          <a:solidFill>
            <a:schemeClr val="tx1"/>
          </a:solidFill>
          <a:latin typeface="+mn-lt"/>
          <a:ea typeface="+mn-ea"/>
          <a:cs typeface="+mn-cs"/>
        </a:defRPr>
      </a:lvl3pPr>
      <a:lvl4pPr marL="1371572" algn="l" defTabSz="914381" rtl="0" eaLnBrk="1" latinLnBrk="0" hangingPunct="1">
        <a:defRPr sz="1786" kern="1200">
          <a:solidFill>
            <a:schemeClr val="tx1"/>
          </a:solidFill>
          <a:latin typeface="+mn-lt"/>
          <a:ea typeface="+mn-ea"/>
          <a:cs typeface="+mn-cs"/>
        </a:defRPr>
      </a:lvl4pPr>
      <a:lvl5pPr marL="1828764" algn="l" defTabSz="914381" rtl="0" eaLnBrk="1" latinLnBrk="0" hangingPunct="1">
        <a:defRPr sz="1786" kern="1200">
          <a:solidFill>
            <a:schemeClr val="tx1"/>
          </a:solidFill>
          <a:latin typeface="+mn-lt"/>
          <a:ea typeface="+mn-ea"/>
          <a:cs typeface="+mn-cs"/>
        </a:defRPr>
      </a:lvl5pPr>
      <a:lvl6pPr marL="2285955" algn="l" defTabSz="914381" rtl="0" eaLnBrk="1" latinLnBrk="0" hangingPunct="1">
        <a:defRPr sz="1786" kern="1200">
          <a:solidFill>
            <a:schemeClr val="tx1"/>
          </a:solidFill>
          <a:latin typeface="+mn-lt"/>
          <a:ea typeface="+mn-ea"/>
          <a:cs typeface="+mn-cs"/>
        </a:defRPr>
      </a:lvl6pPr>
      <a:lvl7pPr marL="2743145" algn="l" defTabSz="914381" rtl="0" eaLnBrk="1" latinLnBrk="0" hangingPunct="1">
        <a:defRPr sz="1786" kern="1200">
          <a:solidFill>
            <a:schemeClr val="tx1"/>
          </a:solidFill>
          <a:latin typeface="+mn-lt"/>
          <a:ea typeface="+mn-ea"/>
          <a:cs typeface="+mn-cs"/>
        </a:defRPr>
      </a:lvl7pPr>
      <a:lvl8pPr marL="3200336" algn="l" defTabSz="914381" rtl="0" eaLnBrk="1" latinLnBrk="0" hangingPunct="1">
        <a:defRPr sz="1786" kern="1200">
          <a:solidFill>
            <a:schemeClr val="tx1"/>
          </a:solidFill>
          <a:latin typeface="+mn-lt"/>
          <a:ea typeface="+mn-ea"/>
          <a:cs typeface="+mn-cs"/>
        </a:defRPr>
      </a:lvl8pPr>
      <a:lvl9pPr marL="3657527" algn="l" defTabSz="914381"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8"/>
            </p:custDataLst>
            <p:extLst>
              <p:ext uri="{D42A27DB-BD31-4B8C-83A1-F6EECF244321}">
                <p14:modId xmlns:p14="http://schemas.microsoft.com/office/powerpoint/2010/main" val="401536492"/>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138" name="think-cell Slide" r:id="rId19" imgW="359" imgH="360" progId="TCLayout.ActiveDocument.1">
                  <p:embed/>
                </p:oleObj>
              </mc:Choice>
              <mc:Fallback>
                <p:oleObj name="think-cell Slide" r:id="rId19" imgW="359" imgH="360" progId="TCLayout.ActiveDocument.1">
                  <p:embed/>
                  <p:pic>
                    <p:nvPicPr>
                      <p:cNvPr id="2" name="Object 1" hidden="1"/>
                      <p:cNvPicPr/>
                      <p:nvPr/>
                    </p:nvPicPr>
                    <p:blipFill>
                      <a:blip r:embed="rId20"/>
                      <a:stretch>
                        <a:fillRect/>
                      </a:stretch>
                    </p:blipFill>
                    <p:spPr>
                      <a:xfrm>
                        <a:off x="2118" y="2118"/>
                        <a:ext cx="2116" cy="2116"/>
                      </a:xfrm>
                      <a:prstGeom prst="rect">
                        <a:avLst/>
                      </a:prstGeom>
                    </p:spPr>
                  </p:pic>
                </p:oleObj>
              </mc:Fallback>
            </mc:AlternateContent>
          </a:graphicData>
        </a:graphic>
      </p:graphicFrame>
      <p:sp>
        <p:nvSpPr>
          <p:cNvPr id="3" name="Text Placeholder 2"/>
          <p:cNvSpPr>
            <a:spLocks noGrp="1"/>
          </p:cNvSpPr>
          <p:nvPr>
            <p:ph type="body" idx="1"/>
          </p:nvPr>
        </p:nvSpPr>
        <p:spPr>
          <a:xfrm>
            <a:off x="4874684" y="707270"/>
            <a:ext cx="6733115" cy="55411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ooter Placeholder 4"/>
          <p:cNvSpPr>
            <a:spLocks noGrp="1"/>
          </p:cNvSpPr>
          <p:nvPr>
            <p:ph type="ftr" sz="quarter" idx="3"/>
          </p:nvPr>
        </p:nvSpPr>
        <p:spPr>
          <a:xfrm>
            <a:off x="7498085" y="6527945"/>
            <a:ext cx="3860800" cy="207464"/>
          </a:xfrm>
          <a:prstGeom prst="rect">
            <a:avLst/>
          </a:prstGeom>
        </p:spPr>
        <p:txBody>
          <a:bodyPr vert="horz" lIns="0" tIns="0" rIns="0" bIns="0" rtlCol="0" anchor="b" anchorCtr="0"/>
          <a:lstStyle>
            <a:lvl1pPr algn="l">
              <a:defRPr sz="800" spc="27" baseline="0">
                <a:solidFill>
                  <a:schemeClr val="accent6"/>
                </a:solidFill>
                <a:latin typeface="Arial" pitchFamily="34" charset="0"/>
                <a:cs typeface="Arial" pitchFamily="34" charset="0"/>
              </a:defRPr>
            </a:lvl1pPr>
          </a:lstStyle>
          <a:p>
            <a:pPr algn="r"/>
            <a:endParaRPr lang="en-US"/>
          </a:p>
        </p:txBody>
      </p:sp>
      <p:sp>
        <p:nvSpPr>
          <p:cNvPr id="11" name="Slide Number Placeholder 5"/>
          <p:cNvSpPr>
            <a:spLocks noGrp="1"/>
          </p:cNvSpPr>
          <p:nvPr>
            <p:ph type="sldNum" sz="quarter" idx="4"/>
          </p:nvPr>
        </p:nvSpPr>
        <p:spPr>
          <a:xfrm>
            <a:off x="11359635" y="6527357"/>
            <a:ext cx="253444" cy="207464"/>
          </a:xfrm>
          <a:prstGeom prst="rect">
            <a:avLst/>
          </a:prstGeom>
        </p:spPr>
        <p:txBody>
          <a:bodyPr vert="horz" lIns="0" tIns="0" rIns="0" bIns="0" rtlCol="0" anchor="b"/>
          <a:lstStyle>
            <a:lvl1pPr algn="r">
              <a:defRPr sz="800">
                <a:solidFill>
                  <a:schemeClr val="accent6"/>
                </a:solidFill>
                <a:latin typeface="Arial" pitchFamily="34" charset="0"/>
                <a:cs typeface="Arial" pitchFamily="34" charset="0"/>
              </a:defRPr>
            </a:lvl1pPr>
          </a:lstStyle>
          <a:p>
            <a:r>
              <a:rPr lang="en-US"/>
              <a:t>2017</a:t>
            </a:r>
          </a:p>
        </p:txBody>
      </p:sp>
      <p:cxnSp>
        <p:nvCxnSpPr>
          <p:cNvPr id="12" name="Straight Connector 11"/>
          <p:cNvCxnSpPr/>
          <p:nvPr userDrawn="1"/>
        </p:nvCxnSpPr>
        <p:spPr>
          <a:xfrm>
            <a:off x="486834" y="6465243"/>
            <a:ext cx="1112096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486833" y="640965"/>
            <a:ext cx="4226984" cy="862195"/>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169558941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p:titleStyle>
    <p:bodyStyle>
      <a:lvl1pPr marL="0" indent="0" algn="l" defTabSz="1219170" rtl="0" eaLnBrk="1" latinLnBrk="0" hangingPunct="1">
        <a:spcBef>
          <a:spcPts val="8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411" indent="-243411" algn="l" defTabSz="1219170" rtl="0" eaLnBrk="1" latinLnBrk="0" hangingPunct="1">
        <a:spcBef>
          <a:spcPts val="8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9306" indent="-198962" algn="l" defTabSz="1219170" rtl="0" eaLnBrk="1" latinLnBrk="0" hangingPunct="1">
        <a:spcBef>
          <a:spcPts val="800"/>
        </a:spcBef>
        <a:buClr>
          <a:schemeClr val="accent3">
            <a:lumMod val="75000"/>
          </a:schemeClr>
        </a:buClr>
        <a:buFont typeface="Arial" pitchFamily="34" charset="0"/>
        <a:buChar char="•"/>
        <a:tabLst>
          <a:tab pos="533387" algn="l"/>
        </a:tabLst>
        <a:defRPr sz="1600" kern="1200">
          <a:solidFill>
            <a:schemeClr val="accent6"/>
          </a:solidFill>
          <a:latin typeface="Arial" pitchFamily="34" charset="0"/>
          <a:ea typeface="+mn-ea"/>
          <a:cs typeface="Arial" pitchFamily="34" charset="0"/>
        </a:defRPr>
      </a:lvl3pPr>
      <a:lvl4pPr marL="685783" indent="-228594" algn="l" defTabSz="1219170" rtl="0" eaLnBrk="1" latinLnBrk="0" hangingPunct="1">
        <a:spcBef>
          <a:spcPts val="8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4377" indent="-228594" algn="l" defTabSz="1219170" rtl="0" eaLnBrk="1" latinLnBrk="0" hangingPunct="1">
        <a:spcBef>
          <a:spcPts val="8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E072EB-93EA-8941-96DE-CC20ADDBC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F94FF46-CB7B-384E-B0C5-B9EF34557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934582-FC40-2749-B985-52CA59D74A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505A7-3AB1-944A-992C-176BB5793BFB}"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81A1B768-B49B-624B-8D59-5B4779B29B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D3EC0BB-8990-B44D-8766-B1A69E8C2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57694-C938-C14E-BE2B-C900BAAF92B3}" type="slidenum">
              <a:rPr lang="fr-FR" smtClean="0"/>
              <a:t>‹N°›</a:t>
            </a:fld>
            <a:endParaRPr lang="fr-FR"/>
          </a:p>
        </p:txBody>
      </p:sp>
    </p:spTree>
    <p:extLst>
      <p:ext uri="{BB962C8B-B14F-4D97-AF65-F5344CB8AC3E}">
        <p14:creationId xmlns:p14="http://schemas.microsoft.com/office/powerpoint/2010/main" val="35702544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4684" y="707270"/>
            <a:ext cx="6733115" cy="55411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2398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9" name="Footer Placeholder 4"/>
          <p:cNvSpPr>
            <a:spLocks noGrp="1"/>
          </p:cNvSpPr>
          <p:nvPr>
            <p:ph type="ftr" sz="quarter" idx="3"/>
          </p:nvPr>
        </p:nvSpPr>
        <p:spPr>
          <a:xfrm>
            <a:off x="7498085" y="6527945"/>
            <a:ext cx="3860800" cy="207464"/>
          </a:xfrm>
          <a:prstGeom prst="rect">
            <a:avLst/>
          </a:prstGeom>
        </p:spPr>
        <p:txBody>
          <a:bodyPr vert="horz" lIns="0" tIns="0" rIns="0" bIns="0" rtlCol="0" anchor="b" anchorCtr="0"/>
          <a:lstStyle>
            <a:lvl1pPr algn="l">
              <a:defRPr sz="800" spc="27" baseline="0">
                <a:solidFill>
                  <a:schemeClr val="accent6"/>
                </a:solidFill>
                <a:latin typeface="Arial" pitchFamily="34" charset="0"/>
                <a:cs typeface="Arial" pitchFamily="34" charset="0"/>
              </a:defRPr>
            </a:lvl1pPr>
          </a:lstStyle>
          <a:p>
            <a:endParaRPr lang="en-US"/>
          </a:p>
        </p:txBody>
      </p:sp>
      <p:sp>
        <p:nvSpPr>
          <p:cNvPr id="11" name="Slide Number Placeholder 5"/>
          <p:cNvSpPr>
            <a:spLocks noGrp="1"/>
          </p:cNvSpPr>
          <p:nvPr>
            <p:ph type="sldNum" sz="quarter" idx="4"/>
          </p:nvPr>
        </p:nvSpPr>
        <p:spPr>
          <a:xfrm>
            <a:off x="11359635" y="6527357"/>
            <a:ext cx="253444" cy="207464"/>
          </a:xfrm>
          <a:prstGeom prst="rect">
            <a:avLst/>
          </a:prstGeom>
        </p:spPr>
        <p:txBody>
          <a:bodyPr vert="horz" lIns="0" tIns="0" rIns="0" bIns="0" rtlCol="0" anchor="b"/>
          <a:lstStyle>
            <a:lvl1pPr algn="r">
              <a:defRPr sz="800">
                <a:solidFill>
                  <a:schemeClr val="accent6"/>
                </a:solidFill>
                <a:latin typeface="Arial" pitchFamily="34" charset="0"/>
                <a:cs typeface="Arial" pitchFamily="34" charset="0"/>
              </a:defRPr>
            </a:lvl1pPr>
          </a:lstStyle>
          <a:p>
            <a:fld id="{24A9169E-8AAA-48F4-AC80-2AA7244DF4AA}" type="slidenum">
              <a:rPr lang="en-US" smtClean="0"/>
              <a:t>‹N°›</a:t>
            </a:fld>
            <a:endParaRPr lang="en-US"/>
          </a:p>
        </p:txBody>
      </p:sp>
      <p:cxnSp>
        <p:nvCxnSpPr>
          <p:cNvPr id="12" name="Straight Connector 11"/>
          <p:cNvCxnSpPr/>
          <p:nvPr/>
        </p:nvCxnSpPr>
        <p:spPr>
          <a:xfrm>
            <a:off x="486834" y="6465243"/>
            <a:ext cx="1112096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486833" y="637827"/>
            <a:ext cx="4226984" cy="862195"/>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14684556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1219170" rtl="0" eaLnBrk="1" latinLnBrk="0" hangingPunct="1">
        <a:lnSpc>
          <a:spcPts val="3067"/>
        </a:lnSpc>
        <a:spcBef>
          <a:spcPct val="0"/>
        </a:spcBef>
        <a:buNone/>
        <a:defRPr sz="2800" kern="1200" cap="none" baseline="0">
          <a:solidFill>
            <a:schemeClr val="accent6"/>
          </a:solidFill>
          <a:latin typeface="Arial" pitchFamily="34" charset="0"/>
          <a:ea typeface="+mj-ea"/>
          <a:cs typeface="Arial" pitchFamily="34" charset="0"/>
        </a:defRPr>
      </a:lvl1pPr>
    </p:titleStyle>
    <p:bodyStyle>
      <a:lvl1pPr marL="0" indent="0" algn="l" defTabSz="1219170" rtl="0" eaLnBrk="1" latinLnBrk="0" hangingPunct="1">
        <a:spcBef>
          <a:spcPts val="8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411" indent="-243411" algn="l" defTabSz="1219170" rtl="0" eaLnBrk="1" latinLnBrk="0" hangingPunct="1">
        <a:spcBef>
          <a:spcPts val="8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9306" indent="-198962" algn="l" defTabSz="1219170" rtl="0" eaLnBrk="1" latinLnBrk="0" hangingPunct="1">
        <a:spcBef>
          <a:spcPts val="800"/>
        </a:spcBef>
        <a:buClr>
          <a:schemeClr val="accent3">
            <a:lumMod val="75000"/>
          </a:schemeClr>
        </a:buClr>
        <a:buFont typeface="Arial" pitchFamily="34" charset="0"/>
        <a:buChar char="•"/>
        <a:tabLst>
          <a:tab pos="533387" algn="l"/>
        </a:tabLst>
        <a:defRPr sz="1600" kern="1200">
          <a:solidFill>
            <a:schemeClr val="accent6"/>
          </a:solidFill>
          <a:latin typeface="Arial" pitchFamily="34" charset="0"/>
          <a:ea typeface="+mn-ea"/>
          <a:cs typeface="Arial" pitchFamily="34" charset="0"/>
        </a:defRPr>
      </a:lvl3pPr>
      <a:lvl4pPr marL="685783" indent="-228594" algn="l" defTabSz="1219170" rtl="0" eaLnBrk="1" latinLnBrk="0" hangingPunct="1">
        <a:spcBef>
          <a:spcPts val="8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4377" indent="-228594" algn="l" defTabSz="1219170" rtl="0" eaLnBrk="1" latinLnBrk="0" hangingPunct="1">
        <a:spcBef>
          <a:spcPts val="8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0.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40.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0.xml"/><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Layout" Target="../slideLayouts/slideLayout4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0.xml"/><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tiff"/><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image" Target="../media/image48.png"/><Relationship Id="rId1" Type="http://schemas.openxmlformats.org/officeDocument/2006/relationships/slideLayout" Target="../slideLayouts/slideLayout4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40.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65.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8.png"/><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4.png"/><Relationship Id="rId7" Type="http://schemas.openxmlformats.org/officeDocument/2006/relationships/image" Target="../media/image14.png"/><Relationship Id="rId2" Type="http://schemas.openxmlformats.org/officeDocument/2006/relationships/image" Target="../media/image71.png"/><Relationship Id="rId1" Type="http://schemas.openxmlformats.org/officeDocument/2006/relationships/slideLayout" Target="../slideLayouts/slideLayout40.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2.png"/><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3.png"/><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40.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4.png"/><Relationship Id="rId7" Type="http://schemas.openxmlformats.org/officeDocument/2006/relationships/image" Target="../media/image42.png"/><Relationship Id="rId12" Type="http://schemas.openxmlformats.org/officeDocument/2006/relationships/image" Target="../media/image65.svg"/><Relationship Id="rId2" Type="http://schemas.openxmlformats.org/officeDocument/2006/relationships/image" Target="../media/image80.jpeg"/><Relationship Id="rId1" Type="http://schemas.openxmlformats.org/officeDocument/2006/relationships/slideLayout" Target="../slideLayouts/slideLayout40.xml"/><Relationship Id="rId6" Type="http://schemas.openxmlformats.org/officeDocument/2006/relationships/image" Target="../media/image41.svg"/><Relationship Id="rId11" Type="http://schemas.openxmlformats.org/officeDocument/2006/relationships/image" Target="../media/image64.png"/><Relationship Id="rId5" Type="http://schemas.openxmlformats.org/officeDocument/2006/relationships/image" Target="../media/image40.png"/><Relationship Id="rId10" Type="http://schemas.openxmlformats.org/officeDocument/2006/relationships/image" Target="../media/image67.svg"/><Relationship Id="rId4" Type="http://schemas.openxmlformats.org/officeDocument/2006/relationships/image" Target="../media/image22.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6.png"/><Relationship Id="rId7" Type="http://schemas.openxmlformats.org/officeDocument/2006/relationships/image" Target="../media/image14.png"/><Relationship Id="rId2" Type="http://schemas.openxmlformats.org/officeDocument/2006/relationships/image" Target="../media/image81.png"/><Relationship Id="rId1" Type="http://schemas.openxmlformats.org/officeDocument/2006/relationships/slideLayout" Target="../slideLayouts/slideLayout40.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7.sv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40.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0.png"/><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40.xml"/><Relationship Id="rId5" Type="http://schemas.openxmlformats.org/officeDocument/2006/relationships/image" Target="../media/image94.sv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5.png"/><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40.xml"/><Relationship Id="rId6" Type="http://schemas.openxmlformats.org/officeDocument/2006/relationships/image" Target="../media/image20.png"/><Relationship Id="rId11" Type="http://schemas.openxmlformats.org/officeDocument/2006/relationships/hyperlink" Target="https://developmentcompass.org/" TargetMode="External"/><Relationship Id="rId5" Type="http://schemas.openxmlformats.org/officeDocument/2006/relationships/image" Target="../media/image19.svg"/><Relationship Id="rId10" Type="http://schemas.openxmlformats.org/officeDocument/2006/relationships/hyperlink" Target="https://focus2030.org/fr" TargetMode="External"/><Relationship Id="rId4" Type="http://schemas.openxmlformats.org/officeDocument/2006/relationships/image" Target="../media/image18.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ocus2030.org/Le-projet-DEL-Development-Engagement-Lab" TargetMode="Externa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13.tiff"/></Relationships>
</file>

<file path=ppt/slides/_rels/slide4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hyperlink" Target="https://docs.google.com/document/d/13GqhfgmA0k-tF9pgsgIX0Ii5e9NyPCacoOoUX7dkB58/edi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devcommslab.org/about/" TargetMode="External"/><Relationship Id="rId7" Type="http://schemas.openxmlformats.org/officeDocument/2006/relationships/image" Target="../media/image14.png"/><Relationship Id="rId2" Type="http://schemas.openxmlformats.org/officeDocument/2006/relationships/hyperlink" Target="https://focus2030.org/Methodologie-et-informations-sur-les-sondages-realises?var_mode=calcul" TargetMode="External"/><Relationship Id="rId1" Type="http://schemas.openxmlformats.org/officeDocument/2006/relationships/slideLayout" Target="../slideLayouts/slideLayout4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D59AA31-7EA0-9E4E-976E-DB160AAEBA06}"/>
              </a:ext>
            </a:extLst>
          </p:cNvPr>
          <p:cNvPicPr>
            <a:picLocks noChangeAspect="1"/>
          </p:cNvPicPr>
          <p:nvPr/>
        </p:nvPicPr>
        <p:blipFill rotWithShape="1">
          <a:blip r:embed="rId3"/>
          <a:srcRect t="76220"/>
          <a:stretch/>
        </p:blipFill>
        <p:spPr>
          <a:xfrm>
            <a:off x="0" y="5238750"/>
            <a:ext cx="12192000" cy="1619250"/>
          </a:xfrm>
          <a:prstGeom prst="rect">
            <a:avLst/>
          </a:prstGeom>
        </p:spPr>
      </p:pic>
      <p:sp>
        <p:nvSpPr>
          <p:cNvPr id="3" name="Titre 1">
            <a:extLst>
              <a:ext uri="{FF2B5EF4-FFF2-40B4-BE49-F238E27FC236}">
                <a16:creationId xmlns:a16="http://schemas.microsoft.com/office/drawing/2014/main" id="{C9F39374-E85E-4884-B708-6766B5E6902A}"/>
              </a:ext>
            </a:extLst>
          </p:cNvPr>
          <p:cNvSpPr txBox="1">
            <a:spLocks/>
          </p:cNvSpPr>
          <p:nvPr/>
        </p:nvSpPr>
        <p:spPr>
          <a:xfrm>
            <a:off x="822845" y="1444787"/>
            <a:ext cx="11034838" cy="1084144"/>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GB" sz="4000" dirty="0">
                <a:solidFill>
                  <a:schemeClr val="bg1"/>
                </a:solidFill>
                <a:latin typeface="Bebas Neue Regular" panose="020B0606020202050201" pitchFamily="34" charset="77"/>
              </a:rPr>
              <a:t>Rencontre DEVELOPMENT ENGAGEMENT LAB </a:t>
            </a:r>
          </a:p>
          <a:p>
            <a:pPr lvl="0"/>
            <a:r>
              <a:rPr lang="en-GB" sz="4000" dirty="0">
                <a:solidFill>
                  <a:schemeClr val="bg1"/>
                </a:solidFill>
                <a:latin typeface="Bebas Neue Regular" panose="020B0606020202050201" pitchFamily="34" charset="77"/>
              </a:rPr>
              <a:t> - FRANCE</a:t>
            </a:r>
          </a:p>
          <a:p>
            <a:pPr lvl="0"/>
            <a:endParaRPr lang="fr-FR" sz="4000" dirty="0">
              <a:solidFill>
                <a:schemeClr val="bg1"/>
              </a:solidFill>
              <a:highlight>
                <a:srgbClr val="000000"/>
              </a:highlight>
              <a:latin typeface="Bebas Neue Regular" panose="020B0606020202050201" pitchFamily="34" charset="77"/>
            </a:endParaRPr>
          </a:p>
        </p:txBody>
      </p:sp>
      <p:sp>
        <p:nvSpPr>
          <p:cNvPr id="6" name="Rectangle 5">
            <a:extLst>
              <a:ext uri="{FF2B5EF4-FFF2-40B4-BE49-F238E27FC236}">
                <a16:creationId xmlns:a16="http://schemas.microsoft.com/office/drawing/2014/main" id="{84B13F46-AAC2-40C4-A1BD-C446159B020D}"/>
              </a:ext>
            </a:extLst>
          </p:cNvPr>
          <p:cNvSpPr/>
          <p:nvPr/>
        </p:nvSpPr>
        <p:spPr>
          <a:xfrm rot="21420654">
            <a:off x="-377749" y="3467621"/>
            <a:ext cx="13911574" cy="1366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highlight>
                <a:srgbClr val="FF0000"/>
              </a:highlight>
              <a:uLnTx/>
              <a:uFillTx/>
              <a:latin typeface="Calibri" panose="020F0502020204030204"/>
              <a:ea typeface="+mn-ea"/>
              <a:cs typeface="+mn-cs"/>
            </a:endParaRPr>
          </a:p>
        </p:txBody>
      </p:sp>
      <p:sp>
        <p:nvSpPr>
          <p:cNvPr id="7" name="Sous-titre 2">
            <a:extLst>
              <a:ext uri="{FF2B5EF4-FFF2-40B4-BE49-F238E27FC236}">
                <a16:creationId xmlns:a16="http://schemas.microsoft.com/office/drawing/2014/main" id="{F5700C52-DD66-4ED2-8A61-D3B9C52E159B}"/>
              </a:ext>
            </a:extLst>
          </p:cNvPr>
          <p:cNvSpPr txBox="1">
            <a:spLocks/>
          </p:cNvSpPr>
          <p:nvPr/>
        </p:nvSpPr>
        <p:spPr>
          <a:xfrm rot="21408677">
            <a:off x="964760" y="3802192"/>
            <a:ext cx="8608421" cy="525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dirty="0"/>
              <a:t>Jeudi 19 Novembre 2020 – 10h30 - midi</a:t>
            </a:r>
          </a:p>
          <a:p>
            <a:pPr marL="0" indent="0">
              <a:buNone/>
            </a:pPr>
            <a:r>
              <a:rPr lang="fr-FR" sz="2400" dirty="0"/>
              <a:t>Présentation des dernières études #DEL Focus 2030</a:t>
            </a:r>
          </a:p>
        </p:txBody>
      </p:sp>
      <p:pic>
        <p:nvPicPr>
          <p:cNvPr id="10" name="Picture 8">
            <a:extLst>
              <a:ext uri="{FF2B5EF4-FFF2-40B4-BE49-F238E27FC236}">
                <a16:creationId xmlns:a16="http://schemas.microsoft.com/office/drawing/2014/main" id="{66B75033-2497-6347-99E4-1904C0443F1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54857" y="386527"/>
            <a:ext cx="2095017" cy="49333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115E84C2-04DF-EF4F-A154-FF74C130C4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2527064" cy="126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713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9D0A3C9-CA8B-EA4B-A6EB-671EA7A44A24}"/>
              </a:ext>
            </a:extLst>
          </p:cNvPr>
          <p:cNvSpPr txBox="1"/>
          <p:nvPr/>
        </p:nvSpPr>
        <p:spPr>
          <a:xfrm>
            <a:off x="3912781" y="3859619"/>
            <a:ext cx="184731" cy="369332"/>
          </a:xfrm>
          <a:prstGeom prst="rect">
            <a:avLst/>
          </a:prstGeom>
          <a:noFill/>
        </p:spPr>
        <p:txBody>
          <a:bodyPr wrap="none" rtlCol="0">
            <a:spAutoFit/>
          </a:bodyPr>
          <a:lstStyle/>
          <a:p>
            <a:endParaRPr lang="fr-FR" dirty="0"/>
          </a:p>
        </p:txBody>
      </p:sp>
      <p:sp>
        <p:nvSpPr>
          <p:cNvPr id="3" name="ZoneTexte 2">
            <a:extLst>
              <a:ext uri="{FF2B5EF4-FFF2-40B4-BE49-F238E27FC236}">
                <a16:creationId xmlns:a16="http://schemas.microsoft.com/office/drawing/2014/main" id="{1A5658ED-554B-A74D-8E53-40184D9C4844}"/>
              </a:ext>
            </a:extLst>
          </p:cNvPr>
          <p:cNvSpPr txBox="1"/>
          <p:nvPr/>
        </p:nvSpPr>
        <p:spPr>
          <a:xfrm>
            <a:off x="684116" y="411685"/>
            <a:ext cx="9956481" cy="1354217"/>
          </a:xfrm>
          <a:prstGeom prst="rect">
            <a:avLst/>
          </a:prstGeom>
          <a:noFill/>
        </p:spPr>
        <p:txBody>
          <a:bodyPr wrap="square" rtlCol="0">
            <a:spAutoFit/>
          </a:bodyPr>
          <a:lstStyle/>
          <a:p>
            <a:pPr algn="just"/>
            <a:r>
              <a:rPr lang="fr-FR" sz="3200" b="1" dirty="0">
                <a:solidFill>
                  <a:srgbClr val="C00000"/>
                </a:solidFill>
                <a:latin typeface="Bebas Neue Book" pitchFamily="2" charset="77"/>
              </a:rPr>
              <a:t>enseignements clés</a:t>
            </a:r>
          </a:p>
          <a:p>
            <a:pPr algn="just"/>
            <a:endParaRPr lang="fr-FR" sz="3200" dirty="0"/>
          </a:p>
          <a:p>
            <a:endParaRPr lang="fr-FR" dirty="0"/>
          </a:p>
        </p:txBody>
      </p:sp>
      <p:sp>
        <p:nvSpPr>
          <p:cNvPr id="4" name="ZoneTexte 3">
            <a:extLst>
              <a:ext uri="{FF2B5EF4-FFF2-40B4-BE49-F238E27FC236}">
                <a16:creationId xmlns:a16="http://schemas.microsoft.com/office/drawing/2014/main" id="{4C0127F8-BB32-7149-91EE-3AA397F7F597}"/>
              </a:ext>
            </a:extLst>
          </p:cNvPr>
          <p:cNvSpPr txBox="1"/>
          <p:nvPr/>
        </p:nvSpPr>
        <p:spPr>
          <a:xfrm>
            <a:off x="280907" y="1071445"/>
            <a:ext cx="11911093" cy="5570756"/>
          </a:xfrm>
          <a:prstGeom prst="rect">
            <a:avLst/>
          </a:prstGeom>
          <a:noFill/>
        </p:spPr>
        <p:txBody>
          <a:bodyPr wrap="square" rtlCol="0">
            <a:spAutoFit/>
          </a:bodyPr>
          <a:lstStyle/>
          <a:p>
            <a:pPr marL="285750" indent="-285750">
              <a:buFont typeface="Wingdings" pitchFamily="2" charset="2"/>
              <a:buChar char="ü"/>
            </a:pPr>
            <a:r>
              <a:rPr lang="fr-FR" sz="1600" dirty="0"/>
              <a:t>La pandémie de Covid-19 est perçue comme la </a:t>
            </a:r>
            <a:r>
              <a:rPr lang="fr-FR" sz="1600" b="1" dirty="0"/>
              <a:t>mondialisation des enjeux sanitaires </a:t>
            </a:r>
            <a:r>
              <a:rPr lang="fr-FR" sz="1600" dirty="0"/>
              <a:t>: les Français reconnaissent l’aspect « pandémique » de l’épidémie. C’est à dire la prise de conscience qu’une </a:t>
            </a:r>
            <a:r>
              <a:rPr lang="fr-FR" sz="1600" b="1" dirty="0"/>
              <a:t>même espèce </a:t>
            </a:r>
            <a:r>
              <a:rPr lang="fr-FR" sz="1600" dirty="0"/>
              <a:t>humaine est confrontée à un </a:t>
            </a:r>
            <a:r>
              <a:rPr lang="fr-FR" sz="1600" b="1" dirty="0"/>
              <a:t>même défi </a:t>
            </a:r>
            <a:r>
              <a:rPr lang="fr-FR" sz="1600" dirty="0"/>
              <a:t>sur la </a:t>
            </a:r>
            <a:r>
              <a:rPr lang="fr-FR" sz="1600" b="1" dirty="0"/>
              <a:t>même planète</a:t>
            </a:r>
            <a:r>
              <a:rPr lang="fr-FR" sz="1600" dirty="0"/>
              <a:t>. </a:t>
            </a:r>
          </a:p>
          <a:p>
            <a:pPr marL="285750" indent="-285750">
              <a:buFont typeface="Wingdings" pitchFamily="2" charset="2"/>
              <a:buChar char="ü"/>
            </a:pPr>
            <a:endParaRPr lang="fr-FR" sz="1600" dirty="0"/>
          </a:p>
          <a:p>
            <a:pPr marL="742950" lvl="1" indent="-285750">
              <a:buFont typeface="Wingdings" pitchFamily="2" charset="2"/>
              <a:buChar char="ü"/>
            </a:pPr>
            <a:r>
              <a:rPr lang="fr-FR" sz="1600" dirty="0"/>
              <a:t>Pour les Français, la pandémie </a:t>
            </a:r>
            <a:r>
              <a:rPr lang="fr-FR" sz="1600" b="1" dirty="0"/>
              <a:t>touche</a:t>
            </a:r>
            <a:r>
              <a:rPr lang="fr-FR" sz="1600" dirty="0"/>
              <a:t> de façon plutôt similaire les </a:t>
            </a:r>
            <a:r>
              <a:rPr lang="fr-FR" sz="1600" b="1" dirty="0"/>
              <a:t>pays riches </a:t>
            </a:r>
            <a:r>
              <a:rPr lang="fr-FR" sz="1600" dirty="0"/>
              <a:t>et les </a:t>
            </a:r>
            <a:r>
              <a:rPr lang="fr-FR" sz="1600" b="1" dirty="0"/>
              <a:t>pays pauvres</a:t>
            </a:r>
            <a:r>
              <a:rPr lang="fr-FR" sz="1600" dirty="0"/>
              <a:t>. </a:t>
            </a:r>
          </a:p>
          <a:p>
            <a:pPr marL="742950" lvl="1" indent="-285750">
              <a:buFont typeface="Wingdings" pitchFamily="2" charset="2"/>
              <a:buChar char="ü"/>
            </a:pPr>
            <a:endParaRPr lang="fr-FR" sz="1600" dirty="0"/>
          </a:p>
          <a:p>
            <a:pPr marL="742950" lvl="1" indent="-285750">
              <a:buFont typeface="Wingdings" pitchFamily="2" charset="2"/>
              <a:buChar char="ü"/>
            </a:pPr>
            <a:r>
              <a:rPr lang="fr-FR" sz="1600" dirty="0"/>
              <a:t>Pour des </a:t>
            </a:r>
            <a:r>
              <a:rPr lang="fr-FR" sz="1600" b="1" dirty="0"/>
              <a:t>raisons pragmatiques </a:t>
            </a:r>
            <a:r>
              <a:rPr lang="fr-FR" sz="1600" dirty="0"/>
              <a:t>peut-être </a:t>
            </a:r>
            <a:r>
              <a:rPr lang="fr-FR" sz="1600" b="1" dirty="0"/>
              <a:t>plus qu’idéologiques</a:t>
            </a:r>
            <a:r>
              <a:rPr lang="fr-FR" sz="1600" dirty="0"/>
              <a:t>, les Français plébiscitent une </a:t>
            </a:r>
            <a:r>
              <a:rPr lang="fr-FR" sz="1600" b="1" dirty="0"/>
              <a:t>réponse vaccinale globale </a:t>
            </a:r>
            <a:r>
              <a:rPr lang="fr-FR" sz="1600" dirty="0"/>
              <a:t>et partagée </a:t>
            </a:r>
            <a:r>
              <a:rPr lang="fr-FR" sz="1600" b="1" dirty="0"/>
              <a:t>au mépris </a:t>
            </a:r>
            <a:r>
              <a:rPr lang="fr-FR" sz="1600" dirty="0"/>
              <a:t>de tous </a:t>
            </a:r>
            <a:r>
              <a:rPr lang="fr-FR" sz="1600" b="1" dirty="0"/>
              <a:t>réflexes d’égoïsmes nationaux </a:t>
            </a:r>
            <a:r>
              <a:rPr lang="fr-FR" sz="1600" dirty="0"/>
              <a:t>qui s’avéreraient insensés dans cette lutte.</a:t>
            </a:r>
          </a:p>
          <a:p>
            <a:pPr marL="742950" lvl="1" indent="-285750">
              <a:buFont typeface="Wingdings" pitchFamily="2" charset="2"/>
              <a:buChar char="ü"/>
            </a:pPr>
            <a:endParaRPr lang="fr-FR" sz="1600" dirty="0"/>
          </a:p>
          <a:p>
            <a:pPr marL="285750" indent="-285750">
              <a:buFont typeface="Wingdings" pitchFamily="2" charset="2"/>
              <a:buChar char="ü"/>
            </a:pPr>
            <a:r>
              <a:rPr lang="fr-FR" sz="1600" dirty="0"/>
              <a:t>Tout se passe comme si </a:t>
            </a:r>
            <a:r>
              <a:rPr lang="fr-FR" sz="1600" b="1" dirty="0"/>
              <a:t>la pandémie </a:t>
            </a:r>
            <a:r>
              <a:rPr lang="fr-FR" sz="1600" dirty="0"/>
              <a:t>et ses conséquences (décès, peur de la contagion, confinement, écroulement de l’économie, etc.) étaient </a:t>
            </a:r>
            <a:r>
              <a:rPr lang="fr-FR" sz="1600" b="1" dirty="0"/>
              <a:t>majoritairement vécus</a:t>
            </a:r>
            <a:r>
              <a:rPr lang="fr-FR" sz="1600" dirty="0"/>
              <a:t>, encore en octobre 2020, </a:t>
            </a:r>
            <a:r>
              <a:rPr lang="fr-FR" sz="1600" b="1" dirty="0"/>
              <a:t>comme un effet de sidération </a:t>
            </a:r>
            <a:r>
              <a:rPr lang="fr-FR" sz="1600" dirty="0"/>
              <a:t>affectant la </a:t>
            </a:r>
            <a:r>
              <a:rPr lang="fr-FR" sz="1600" b="1" dirty="0"/>
              <a:t>population dans son ensemble</a:t>
            </a:r>
            <a:r>
              <a:rPr lang="fr-FR" sz="1600" dirty="0"/>
              <a:t>, sans véritable influence des variantes </a:t>
            </a:r>
            <a:r>
              <a:rPr lang="fr-FR" sz="1600" dirty="0" err="1"/>
              <a:t>socio-démographiques</a:t>
            </a:r>
            <a:r>
              <a:rPr lang="fr-FR" sz="1600" dirty="0"/>
              <a:t> habituelles (âge, orientation politique, niveau de revenu, niveau d’éducation ou genre). </a:t>
            </a:r>
          </a:p>
          <a:p>
            <a:pPr marL="285750" indent="-285750">
              <a:buFont typeface="Wingdings" pitchFamily="2" charset="2"/>
              <a:buChar char="ü"/>
            </a:pPr>
            <a:endParaRPr lang="fr-FR" sz="1600" dirty="0"/>
          </a:p>
          <a:p>
            <a:pPr marL="285750" indent="-285750">
              <a:buFont typeface="Wingdings" pitchFamily="2" charset="2"/>
              <a:buChar char="ü"/>
            </a:pPr>
            <a:r>
              <a:rPr lang="fr-FR" sz="1600" b="1" dirty="0"/>
              <a:t>En dépit de la cacophonie</a:t>
            </a:r>
            <a:r>
              <a:rPr lang="fr-FR" sz="1600" dirty="0"/>
              <a:t> des nombreuses expressions des Français </a:t>
            </a:r>
            <a:r>
              <a:rPr lang="fr-FR" sz="1600" b="1" dirty="0"/>
              <a:t>dans la sphère publique </a:t>
            </a:r>
            <a:r>
              <a:rPr lang="fr-FR" sz="1600" dirty="0"/>
              <a:t>à propos de la Covid-19, notamment à propos des réponses apportées par le gouvernement, dans ce sondage on ne retrouve </a:t>
            </a:r>
            <a:r>
              <a:rPr lang="fr-FR" sz="1600" b="1" dirty="0"/>
              <a:t>pas de clivage majeur</a:t>
            </a:r>
            <a:r>
              <a:rPr lang="fr-FR" sz="1600" dirty="0"/>
              <a:t> dans la manière qu’ont les Français </a:t>
            </a:r>
            <a:r>
              <a:rPr lang="fr-FR" sz="1600" b="1" dirty="0"/>
              <a:t>d’appréhender </a:t>
            </a:r>
            <a:r>
              <a:rPr lang="fr-FR" sz="1600" dirty="0"/>
              <a:t>les enjeux sanitaires et économiques de </a:t>
            </a:r>
            <a:r>
              <a:rPr lang="fr-FR" sz="1600" b="1" dirty="0"/>
              <a:t>la pandémie</a:t>
            </a:r>
            <a:r>
              <a:rPr lang="fr-FR" sz="1600" dirty="0"/>
              <a:t>. Il n’y a </a:t>
            </a:r>
            <a:r>
              <a:rPr lang="fr-FR" sz="1600" b="1" dirty="0"/>
              <a:t>pas davantage d’opinions </a:t>
            </a:r>
            <a:r>
              <a:rPr lang="fr-FR" sz="1600" dirty="0"/>
              <a:t>diamétralement opposées au regard des enjeux soulevés par la découverte et la diffusion d’un vaccin. </a:t>
            </a:r>
          </a:p>
          <a:p>
            <a:pPr marL="285750" indent="-285750">
              <a:buFont typeface="Wingdings" pitchFamily="2" charset="2"/>
              <a:buChar char="ü"/>
            </a:pPr>
            <a:endParaRPr lang="fr-FR" sz="1600" dirty="0"/>
          </a:p>
          <a:p>
            <a:pPr marL="285750" indent="-285750">
              <a:buFont typeface="Wingdings" pitchFamily="2" charset="2"/>
              <a:buChar char="ü"/>
            </a:pPr>
            <a:r>
              <a:rPr lang="fr-FR" sz="1600" dirty="0"/>
              <a:t>En dépit des </a:t>
            </a:r>
            <a:r>
              <a:rPr lang="fr-FR" sz="1600" b="1" dirty="0"/>
              <a:t>différences entre les âges</a:t>
            </a:r>
            <a:r>
              <a:rPr lang="fr-FR" sz="1600" dirty="0"/>
              <a:t>, les </a:t>
            </a:r>
            <a:r>
              <a:rPr lang="fr-FR" sz="1600" b="1" dirty="0"/>
              <a:t>expériences de la Covid-19 </a:t>
            </a:r>
            <a:r>
              <a:rPr lang="fr-FR" sz="1600" dirty="0"/>
              <a:t>sont </a:t>
            </a:r>
            <a:r>
              <a:rPr lang="fr-FR" sz="1600" b="1" dirty="0"/>
              <a:t>plutôt homogènes </a:t>
            </a:r>
            <a:r>
              <a:rPr lang="fr-FR" sz="1600" dirty="0"/>
              <a:t>dans la population, les deux </a:t>
            </a:r>
            <a:r>
              <a:rPr lang="fr-FR" sz="1600" b="1" dirty="0"/>
              <a:t>conséquences principales </a:t>
            </a:r>
            <a:r>
              <a:rPr lang="fr-FR" sz="1600" dirty="0"/>
              <a:t>relèvent du </a:t>
            </a:r>
            <a:r>
              <a:rPr lang="fr-FR" sz="1600" b="1" dirty="0"/>
              <a:t>registre sensible </a:t>
            </a:r>
            <a:r>
              <a:rPr lang="fr-FR" sz="1600" dirty="0"/>
              <a:t>: peur et ennui. </a:t>
            </a:r>
          </a:p>
          <a:p>
            <a:pPr marL="285750" indent="-285750">
              <a:buFont typeface="Wingdings" pitchFamily="2" charset="2"/>
              <a:buChar char="ü"/>
            </a:pPr>
            <a:endParaRPr lang="fr-FR" dirty="0"/>
          </a:p>
          <a:p>
            <a:pPr marL="742950" lvl="1" indent="-285750">
              <a:buFont typeface="Wingdings" pitchFamily="2" charset="2"/>
              <a:buChar char="ü"/>
            </a:pPr>
            <a:endParaRPr lang="fr-FR" dirty="0"/>
          </a:p>
        </p:txBody>
      </p:sp>
      <p:sp>
        <p:nvSpPr>
          <p:cNvPr id="5" name="Rectangle 4">
            <a:extLst>
              <a:ext uri="{FF2B5EF4-FFF2-40B4-BE49-F238E27FC236}">
                <a16:creationId xmlns:a16="http://schemas.microsoft.com/office/drawing/2014/main" id="{104AD93D-3EC3-454D-8AAF-64DB351D093E}"/>
              </a:ext>
            </a:extLst>
          </p:cNvPr>
          <p:cNvSpPr/>
          <p:nvPr/>
        </p:nvSpPr>
        <p:spPr>
          <a:xfrm rot="21420654">
            <a:off x="-859787" y="6244380"/>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6" name="Image 5">
            <a:extLst>
              <a:ext uri="{FF2B5EF4-FFF2-40B4-BE49-F238E27FC236}">
                <a16:creationId xmlns:a16="http://schemas.microsoft.com/office/drawing/2014/main" id="{335079A0-EF3C-8243-B064-0B7B847CC5D8}"/>
              </a:ext>
            </a:extLst>
          </p:cNvPr>
          <p:cNvPicPr>
            <a:picLocks noChangeAspect="1"/>
          </p:cNvPicPr>
          <p:nvPr/>
        </p:nvPicPr>
        <p:blipFill>
          <a:blip r:embed="rId2"/>
          <a:stretch>
            <a:fillRect/>
          </a:stretch>
        </p:blipFill>
        <p:spPr>
          <a:xfrm>
            <a:off x="8833736" y="6246606"/>
            <a:ext cx="1406841" cy="601579"/>
          </a:xfrm>
          <a:prstGeom prst="rect">
            <a:avLst/>
          </a:prstGeom>
        </p:spPr>
      </p:pic>
      <p:pic>
        <p:nvPicPr>
          <p:cNvPr id="7" name="Image 6">
            <a:extLst>
              <a:ext uri="{FF2B5EF4-FFF2-40B4-BE49-F238E27FC236}">
                <a16:creationId xmlns:a16="http://schemas.microsoft.com/office/drawing/2014/main" id="{AB4DF773-F2ED-454D-8A0B-350D0EA044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0787" y="6380483"/>
            <a:ext cx="1500996" cy="333826"/>
          </a:xfrm>
          <a:prstGeom prst="rect">
            <a:avLst/>
          </a:prstGeom>
        </p:spPr>
      </p:pic>
    </p:spTree>
    <p:extLst>
      <p:ext uri="{BB962C8B-B14F-4D97-AF65-F5344CB8AC3E}">
        <p14:creationId xmlns:p14="http://schemas.microsoft.com/office/powerpoint/2010/main" val="184730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18E5C-CBF7-1B4B-BF9C-89592B2704DC}"/>
              </a:ext>
            </a:extLst>
          </p:cNvPr>
          <p:cNvSpPr/>
          <p:nvPr/>
        </p:nvSpPr>
        <p:spPr>
          <a:xfrm rot="21420654">
            <a:off x="-497785" y="-345082"/>
            <a:ext cx="13911574" cy="55841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CDE76B91-0116-664B-828B-0B84B1EE6389}"/>
              </a:ext>
            </a:extLst>
          </p:cNvPr>
          <p:cNvSpPr txBox="1"/>
          <p:nvPr/>
        </p:nvSpPr>
        <p:spPr>
          <a:xfrm>
            <a:off x="970197" y="1512570"/>
            <a:ext cx="8159917" cy="2064998"/>
          </a:xfrm>
          <a:prstGeom prst="rect">
            <a:avLst/>
          </a:prstGeom>
          <a:noFill/>
        </p:spPr>
        <p:txBody>
          <a:bodyPr vert="horz" wrap="square" lIns="91440" tIns="45720" rIns="91440" bIns="45720" rtlCol="0" anchor="ctr">
            <a:normAutofit fontScale="25000" lnSpcReduction="20000"/>
          </a:bodyPr>
          <a:lstStyle/>
          <a:p>
            <a:pPr algn="ctr"/>
            <a:r>
              <a:rPr lang="fr-FR" sz="13800" dirty="0">
                <a:solidFill>
                  <a:schemeClr val="bg1"/>
                </a:solidFill>
                <a:latin typeface="Bebas Neue Regular" panose="020B0606020202050201" pitchFamily="34" charset="77"/>
              </a:rPr>
              <a:t>Enjeux </a:t>
            </a:r>
            <a:r>
              <a:rPr lang="fr-FR" sz="13800" dirty="0" err="1">
                <a:solidFill>
                  <a:schemeClr val="bg1"/>
                </a:solidFill>
                <a:latin typeface="Bebas Neue Regular" panose="020B0606020202050201" pitchFamily="34" charset="77"/>
              </a:rPr>
              <a:t>sanitaireS</a:t>
            </a:r>
            <a:r>
              <a:rPr lang="fr-FR" sz="13800" dirty="0">
                <a:solidFill>
                  <a:schemeClr val="bg1"/>
                </a:solidFill>
                <a:latin typeface="Bebas Neue Regular" panose="020B0606020202050201" pitchFamily="34" charset="77"/>
              </a:rPr>
              <a:t> </a:t>
            </a:r>
          </a:p>
          <a:p>
            <a:pPr algn="ctr"/>
            <a:r>
              <a:rPr lang="fr-FR" sz="13800" dirty="0">
                <a:solidFill>
                  <a:schemeClr val="bg1"/>
                </a:solidFill>
                <a:latin typeface="Bebas Neue Regular" panose="020B0606020202050201" pitchFamily="34" charset="77"/>
              </a:rPr>
              <a:t>Vs.</a:t>
            </a:r>
          </a:p>
          <a:p>
            <a:pPr algn="ctr"/>
            <a:r>
              <a:rPr lang="fr-FR" sz="13800" dirty="0">
                <a:solidFill>
                  <a:schemeClr val="bg1"/>
                </a:solidFill>
                <a:latin typeface="Bebas Neue Regular" panose="020B0606020202050201" pitchFamily="34" charset="77"/>
              </a:rPr>
              <a:t>Enjeux économiques</a:t>
            </a:r>
          </a:p>
          <a:p>
            <a:pPr algn="ctr"/>
            <a:r>
              <a:rPr lang="fr-FR" sz="13800" dirty="0">
                <a:solidFill>
                  <a:schemeClr val="bg1"/>
                </a:solidFill>
                <a:latin typeface="Bebas Neue Regular" panose="020B0606020202050201" pitchFamily="34" charset="77"/>
              </a:rPr>
              <a:t>=</a:t>
            </a:r>
          </a:p>
          <a:p>
            <a:pPr algn="ctr"/>
            <a:r>
              <a:rPr lang="fr-FR" sz="13800" dirty="0">
                <a:solidFill>
                  <a:schemeClr val="bg1"/>
                </a:solidFill>
                <a:latin typeface="Bebas Neue Regular" panose="020B0606020202050201" pitchFamily="34" charset="77"/>
              </a:rPr>
              <a:t>Des sentiments partagés</a:t>
            </a:r>
          </a:p>
        </p:txBody>
      </p:sp>
      <p:pic>
        <p:nvPicPr>
          <p:cNvPr id="8" name="Graphique 7" descr="Intraveineuse">
            <a:extLst>
              <a:ext uri="{FF2B5EF4-FFF2-40B4-BE49-F238E27FC236}">
                <a16:creationId xmlns:a16="http://schemas.microsoft.com/office/drawing/2014/main" id="{02D27BB1-0FDB-D94A-8250-DE3486B2AB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1845" y="2447015"/>
            <a:ext cx="2339298" cy="2339298"/>
          </a:xfrm>
          <a:prstGeom prst="rect">
            <a:avLst/>
          </a:prstGeom>
        </p:spPr>
      </p:pic>
      <p:pic>
        <p:nvPicPr>
          <p:cNvPr id="10" name="Graphique 9" descr="Euro">
            <a:extLst>
              <a:ext uri="{FF2B5EF4-FFF2-40B4-BE49-F238E27FC236}">
                <a16:creationId xmlns:a16="http://schemas.microsoft.com/office/drawing/2014/main" id="{93E9AB06-DB8B-5A44-A3B9-EABAD604C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2431" y="4418593"/>
            <a:ext cx="1897359" cy="1897359"/>
          </a:xfrm>
          <a:prstGeom prst="rect">
            <a:avLst/>
          </a:prstGeom>
        </p:spPr>
      </p:pic>
      <p:cxnSp>
        <p:nvCxnSpPr>
          <p:cNvPr id="12" name="Connecteur droit 11">
            <a:extLst>
              <a:ext uri="{FF2B5EF4-FFF2-40B4-BE49-F238E27FC236}">
                <a16:creationId xmlns:a16="http://schemas.microsoft.com/office/drawing/2014/main" id="{11D5207C-B26C-2C40-8E66-0547CD986A2B}"/>
              </a:ext>
            </a:extLst>
          </p:cNvPr>
          <p:cNvCxnSpPr>
            <a:cxnSpLocks/>
          </p:cNvCxnSpPr>
          <p:nvPr/>
        </p:nvCxnSpPr>
        <p:spPr>
          <a:xfrm flipH="1">
            <a:off x="8485589" y="2882183"/>
            <a:ext cx="1875521" cy="3074117"/>
          </a:xfrm>
          <a:prstGeom prst="line">
            <a:avLst/>
          </a:prstGeom>
          <a:ln w="603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7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575FC6-8C14-3E44-8747-4E9D93153B97}"/>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16D76782-0E9C-7948-A88A-A7C225EC71EB}"/>
              </a:ext>
            </a:extLst>
          </p:cNvPr>
          <p:cNvSpPr txBox="1"/>
          <p:nvPr/>
        </p:nvSpPr>
        <p:spPr>
          <a:xfrm>
            <a:off x="1020681" y="1212273"/>
            <a:ext cx="9956481" cy="5443157"/>
          </a:xfrm>
          <a:prstGeom prst="rect">
            <a:avLst/>
          </a:prstGeom>
          <a:noFill/>
        </p:spPr>
        <p:txBody>
          <a:bodyPr wrap="square" rtlCol="0">
            <a:spAutoFit/>
          </a:bodyPr>
          <a:lstStyle/>
          <a:p>
            <a:pPr marL="285750" indent="-285750">
              <a:lnSpc>
                <a:spcPts val="2960"/>
              </a:lnSpc>
              <a:buFont typeface="Wingdings" pitchFamily="2" charset="2"/>
              <a:buChar char="ü"/>
            </a:pPr>
            <a:r>
              <a:rPr lang="fr-FR" b="1" dirty="0"/>
              <a:t>Même si les Français sont partagés entre enjeux économiques et enjeux épidémiques, ils sont cependant plus nombreux (+ 11 points) à penser que le gouvernement doit donner la priorité à la santé.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De façon contre-intuitive, les réponses des jeunes moins susceptibles d’être victimes de la Covid-19 et plus susceptibles de s’inquiéter pour leur futur, notamment économique, ne diffèrent pas de façon flagrante de celles de leurs aînés.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La priorité à la santé est une tendance plus marquée chez les sympathisants de gauche, tandis que la priorité à l’économie est plus marquée chez les sympathisants de droite, sans doute en écho avec l’idée que la santé via les services publics hospitaliers reflète des prérogatives sociales, tandis que le soutien à l’économie demeure une variable de droite. </a:t>
            </a:r>
          </a:p>
          <a:p>
            <a:pPr marL="285750" indent="-285750">
              <a:lnSpc>
                <a:spcPts val="2960"/>
              </a:lnSpc>
              <a:buFont typeface="Wingdings" pitchFamily="2" charset="2"/>
              <a:buChar char="ü"/>
            </a:pPr>
            <a:endParaRPr lang="fr-FR" b="1" dirty="0"/>
          </a:p>
          <a:p>
            <a:pPr>
              <a:lnSpc>
                <a:spcPts val="2960"/>
              </a:lnSpc>
            </a:pPr>
            <a:endParaRPr lang="fr-FR" dirty="0"/>
          </a:p>
        </p:txBody>
      </p:sp>
      <p:pic>
        <p:nvPicPr>
          <p:cNvPr id="7" name="Image 6">
            <a:extLst>
              <a:ext uri="{FF2B5EF4-FFF2-40B4-BE49-F238E27FC236}">
                <a16:creationId xmlns:a16="http://schemas.microsoft.com/office/drawing/2014/main" id="{34D845BC-DC37-B54B-8B48-BD27667BDABE}"/>
              </a:ext>
            </a:extLst>
          </p:cNvPr>
          <p:cNvPicPr>
            <a:picLocks noChangeAspect="1"/>
          </p:cNvPicPr>
          <p:nvPr/>
        </p:nvPicPr>
        <p:blipFill>
          <a:blip r:embed="rId2"/>
          <a:stretch>
            <a:fillRect/>
          </a:stretch>
        </p:blipFill>
        <p:spPr>
          <a:xfrm>
            <a:off x="8833736" y="6246606"/>
            <a:ext cx="1406841" cy="601579"/>
          </a:xfrm>
          <a:prstGeom prst="rect">
            <a:avLst/>
          </a:prstGeom>
        </p:spPr>
      </p:pic>
      <p:pic>
        <p:nvPicPr>
          <p:cNvPr id="8" name="Image 7">
            <a:extLst>
              <a:ext uri="{FF2B5EF4-FFF2-40B4-BE49-F238E27FC236}">
                <a16:creationId xmlns:a16="http://schemas.microsoft.com/office/drawing/2014/main" id="{1DC232DE-EC18-AC4C-8DF5-6D26CED53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0787" y="6380483"/>
            <a:ext cx="1500996" cy="333826"/>
          </a:xfrm>
          <a:prstGeom prst="rect">
            <a:avLst/>
          </a:prstGeom>
        </p:spPr>
      </p:pic>
    </p:spTree>
    <p:extLst>
      <p:ext uri="{BB962C8B-B14F-4D97-AF65-F5344CB8AC3E}">
        <p14:creationId xmlns:p14="http://schemas.microsoft.com/office/powerpoint/2010/main" val="3917104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A28EB9-6F87-0040-A3F4-CAB589B73204}"/>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10" name="Image 9">
            <a:extLst>
              <a:ext uri="{FF2B5EF4-FFF2-40B4-BE49-F238E27FC236}">
                <a16:creationId xmlns:a16="http://schemas.microsoft.com/office/drawing/2014/main" id="{26C6C450-0694-8840-B0EA-150E6E4B59EA}"/>
              </a:ext>
            </a:extLst>
          </p:cNvPr>
          <p:cNvPicPr>
            <a:picLocks noChangeAspect="1"/>
          </p:cNvPicPr>
          <p:nvPr/>
        </p:nvPicPr>
        <p:blipFill>
          <a:blip r:embed="rId2"/>
          <a:stretch>
            <a:fillRect/>
          </a:stretch>
        </p:blipFill>
        <p:spPr>
          <a:xfrm>
            <a:off x="8833736" y="6246606"/>
            <a:ext cx="1406841" cy="601579"/>
          </a:xfrm>
          <a:prstGeom prst="rect">
            <a:avLst/>
          </a:prstGeom>
        </p:spPr>
      </p:pic>
      <p:pic>
        <p:nvPicPr>
          <p:cNvPr id="3" name="Image 2">
            <a:extLst>
              <a:ext uri="{FF2B5EF4-FFF2-40B4-BE49-F238E27FC236}">
                <a16:creationId xmlns:a16="http://schemas.microsoft.com/office/drawing/2014/main" id="{6528B7B3-6729-FD42-8CDD-621434C8B0C2}"/>
              </a:ext>
            </a:extLst>
          </p:cNvPr>
          <p:cNvPicPr>
            <a:picLocks noChangeAspect="1"/>
          </p:cNvPicPr>
          <p:nvPr/>
        </p:nvPicPr>
        <p:blipFill rotWithShape="1">
          <a:blip r:embed="rId3"/>
          <a:srcRect b="9302"/>
          <a:stretch/>
        </p:blipFill>
        <p:spPr>
          <a:xfrm>
            <a:off x="1022575" y="-153318"/>
            <a:ext cx="10146850" cy="6220065"/>
          </a:xfrm>
          <a:prstGeom prst="rect">
            <a:avLst/>
          </a:prstGeom>
        </p:spPr>
      </p:pic>
      <p:pic>
        <p:nvPicPr>
          <p:cNvPr id="13" name="Image 12">
            <a:extLst>
              <a:ext uri="{FF2B5EF4-FFF2-40B4-BE49-F238E27FC236}">
                <a16:creationId xmlns:a16="http://schemas.microsoft.com/office/drawing/2014/main" id="{F652E10A-8C1E-0C41-8997-B928C98AF7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0787" y="6380483"/>
            <a:ext cx="1500996" cy="333826"/>
          </a:xfrm>
          <a:prstGeom prst="rect">
            <a:avLst/>
          </a:prstGeom>
        </p:spPr>
      </p:pic>
    </p:spTree>
    <p:extLst>
      <p:ext uri="{BB962C8B-B14F-4D97-AF65-F5344CB8AC3E}">
        <p14:creationId xmlns:p14="http://schemas.microsoft.com/office/powerpoint/2010/main" val="3919896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675F220-E107-9048-8016-A38088B7054C}"/>
              </a:ext>
            </a:extLst>
          </p:cNvPr>
          <p:cNvPicPr>
            <a:picLocks noChangeAspect="1"/>
          </p:cNvPicPr>
          <p:nvPr/>
        </p:nvPicPr>
        <p:blipFill rotWithShape="1">
          <a:blip r:embed="rId2"/>
          <a:srcRect t="31852" b="17037"/>
          <a:stretch/>
        </p:blipFill>
        <p:spPr>
          <a:xfrm>
            <a:off x="459678" y="2400003"/>
            <a:ext cx="11015466" cy="3805261"/>
          </a:xfrm>
          <a:prstGeom prst="rect">
            <a:avLst/>
          </a:prstGeom>
        </p:spPr>
      </p:pic>
      <p:sp>
        <p:nvSpPr>
          <p:cNvPr id="14" name="Rectangle 13">
            <a:extLst>
              <a:ext uri="{FF2B5EF4-FFF2-40B4-BE49-F238E27FC236}">
                <a16:creationId xmlns:a16="http://schemas.microsoft.com/office/drawing/2014/main" id="{54CB2DD6-9D59-2C46-94B3-A934EFCBE8A4}"/>
              </a:ext>
            </a:extLst>
          </p:cNvPr>
          <p:cNvSpPr/>
          <p:nvPr/>
        </p:nvSpPr>
        <p:spPr>
          <a:xfrm rot="21420654">
            <a:off x="-624235" y="6419442"/>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8" name="ZoneTexte 7">
            <a:extLst>
              <a:ext uri="{FF2B5EF4-FFF2-40B4-BE49-F238E27FC236}">
                <a16:creationId xmlns:a16="http://schemas.microsoft.com/office/drawing/2014/main" id="{3A9D1687-54B2-164B-B974-0CEC12176D58}"/>
              </a:ext>
            </a:extLst>
          </p:cNvPr>
          <p:cNvSpPr txBox="1"/>
          <p:nvPr/>
        </p:nvSpPr>
        <p:spPr>
          <a:xfrm>
            <a:off x="1406187" y="1444469"/>
            <a:ext cx="5986382" cy="923330"/>
          </a:xfrm>
          <a:prstGeom prst="rect">
            <a:avLst/>
          </a:prstGeom>
          <a:noFill/>
        </p:spPr>
        <p:txBody>
          <a:bodyPr wrap="none" rtlCol="0">
            <a:spAutoFit/>
          </a:bodyPr>
          <a:lstStyle/>
          <a:p>
            <a:pPr marL="285750" indent="-285750">
              <a:buFontTx/>
              <a:buChar char="-"/>
            </a:pPr>
            <a:r>
              <a:rPr lang="fr-FR" dirty="0"/>
              <a:t>Pas de réelle variation au gré des âges et des générations</a:t>
            </a:r>
          </a:p>
          <a:p>
            <a:pPr marL="285750" indent="-285750">
              <a:buFontTx/>
              <a:buChar char="-"/>
            </a:pPr>
            <a:r>
              <a:rPr lang="fr-FR" dirty="0"/>
              <a:t>Pas de réelle variation au gré du niveau de revenu</a:t>
            </a:r>
          </a:p>
          <a:p>
            <a:pPr marL="285750" indent="-285750">
              <a:buFontTx/>
              <a:buChar char="-"/>
            </a:pPr>
            <a:endParaRPr lang="fr-FR" dirty="0"/>
          </a:p>
        </p:txBody>
      </p:sp>
      <p:sp>
        <p:nvSpPr>
          <p:cNvPr id="11" name="ZoneTexte 10">
            <a:extLst>
              <a:ext uri="{FF2B5EF4-FFF2-40B4-BE49-F238E27FC236}">
                <a16:creationId xmlns:a16="http://schemas.microsoft.com/office/drawing/2014/main" id="{8FEEAF93-CA98-134A-9908-28A2D6E74B2B}"/>
              </a:ext>
            </a:extLst>
          </p:cNvPr>
          <p:cNvSpPr txBox="1"/>
          <p:nvPr/>
        </p:nvSpPr>
        <p:spPr>
          <a:xfrm>
            <a:off x="736600" y="514216"/>
            <a:ext cx="10972800" cy="830997"/>
          </a:xfrm>
          <a:prstGeom prst="rect">
            <a:avLst/>
          </a:prstGeom>
          <a:noFill/>
        </p:spPr>
        <p:txBody>
          <a:bodyPr wrap="square" rtlCol="0">
            <a:spAutoFit/>
          </a:bodyPr>
          <a:lstStyle/>
          <a:p>
            <a:r>
              <a:rPr lang="fr-FR" sz="2400" dirty="0"/>
              <a:t>Entre les enjeux sanitaires et les enjeux économiques, les priorités sont unanimement perçues par les Français : </a:t>
            </a:r>
          </a:p>
        </p:txBody>
      </p:sp>
      <p:pic>
        <p:nvPicPr>
          <p:cNvPr id="12" name="Image 11">
            <a:extLst>
              <a:ext uri="{FF2B5EF4-FFF2-40B4-BE49-F238E27FC236}">
                <a16:creationId xmlns:a16="http://schemas.microsoft.com/office/drawing/2014/main" id="{A687B711-584A-2E4C-A7D5-ECB7D4039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17176" y="6343784"/>
            <a:ext cx="1600860" cy="356036"/>
          </a:xfrm>
          <a:prstGeom prst="rect">
            <a:avLst/>
          </a:prstGeom>
        </p:spPr>
      </p:pic>
      <p:pic>
        <p:nvPicPr>
          <p:cNvPr id="13" name="Image 12">
            <a:extLst>
              <a:ext uri="{FF2B5EF4-FFF2-40B4-BE49-F238E27FC236}">
                <a16:creationId xmlns:a16="http://schemas.microsoft.com/office/drawing/2014/main" id="{90D0F80F-C268-4549-A80C-9FA73C444D1D}"/>
              </a:ext>
            </a:extLst>
          </p:cNvPr>
          <p:cNvPicPr>
            <a:picLocks noChangeAspect="1"/>
          </p:cNvPicPr>
          <p:nvPr/>
        </p:nvPicPr>
        <p:blipFill>
          <a:blip r:embed="rId4"/>
          <a:stretch>
            <a:fillRect/>
          </a:stretch>
        </p:blipFill>
        <p:spPr>
          <a:xfrm>
            <a:off x="8768608" y="6205265"/>
            <a:ext cx="1500441" cy="641603"/>
          </a:xfrm>
          <a:prstGeom prst="rect">
            <a:avLst/>
          </a:prstGeom>
        </p:spPr>
      </p:pic>
    </p:spTree>
    <p:extLst>
      <p:ext uri="{BB962C8B-B14F-4D97-AF65-F5344CB8AC3E}">
        <p14:creationId xmlns:p14="http://schemas.microsoft.com/office/powerpoint/2010/main" val="2161201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3DF207-145E-D149-91BC-1AD43C16D60A}"/>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11" name="ZoneTexte 10">
            <a:extLst>
              <a:ext uri="{FF2B5EF4-FFF2-40B4-BE49-F238E27FC236}">
                <a16:creationId xmlns:a16="http://schemas.microsoft.com/office/drawing/2014/main" id="{8FEEAF93-CA98-134A-9908-28A2D6E74B2B}"/>
              </a:ext>
            </a:extLst>
          </p:cNvPr>
          <p:cNvSpPr txBox="1"/>
          <p:nvPr/>
        </p:nvSpPr>
        <p:spPr>
          <a:xfrm>
            <a:off x="546955" y="217360"/>
            <a:ext cx="10972800" cy="1938992"/>
          </a:xfrm>
          <a:prstGeom prst="rect">
            <a:avLst/>
          </a:prstGeom>
          <a:noFill/>
        </p:spPr>
        <p:txBody>
          <a:bodyPr wrap="square" rtlCol="0">
            <a:spAutoFit/>
          </a:bodyPr>
          <a:lstStyle/>
          <a:p>
            <a:r>
              <a:rPr lang="fr-FR" sz="2400" dirty="0"/>
              <a:t>Les sympathisants du centre et de droite sont plus nombreux à souhaiter que le gouvernement donne la priorité à l’économie.</a:t>
            </a:r>
          </a:p>
          <a:p>
            <a:endParaRPr lang="fr-FR" sz="2400" dirty="0"/>
          </a:p>
          <a:p>
            <a:r>
              <a:rPr lang="fr-FR" sz="2400" dirty="0"/>
              <a:t>Les sympathisants de gauche sont plus nombreux à souhaiter que le gouvernement donne la priorité à la santé</a:t>
            </a:r>
          </a:p>
        </p:txBody>
      </p:sp>
      <p:pic>
        <p:nvPicPr>
          <p:cNvPr id="3" name="Image 2">
            <a:extLst>
              <a:ext uri="{FF2B5EF4-FFF2-40B4-BE49-F238E27FC236}">
                <a16:creationId xmlns:a16="http://schemas.microsoft.com/office/drawing/2014/main" id="{D803E137-FFAE-734F-AB56-686A5806D60A}"/>
              </a:ext>
            </a:extLst>
          </p:cNvPr>
          <p:cNvPicPr>
            <a:picLocks noChangeAspect="1"/>
          </p:cNvPicPr>
          <p:nvPr/>
        </p:nvPicPr>
        <p:blipFill rotWithShape="1">
          <a:blip r:embed="rId2"/>
          <a:srcRect t="30159" b="16270"/>
          <a:stretch/>
        </p:blipFill>
        <p:spPr>
          <a:xfrm>
            <a:off x="503187" y="2324940"/>
            <a:ext cx="10716972" cy="3880314"/>
          </a:xfrm>
          <a:prstGeom prst="rect">
            <a:avLst/>
          </a:prstGeom>
        </p:spPr>
      </p:pic>
      <p:pic>
        <p:nvPicPr>
          <p:cNvPr id="6" name="Image 5">
            <a:extLst>
              <a:ext uri="{FF2B5EF4-FFF2-40B4-BE49-F238E27FC236}">
                <a16:creationId xmlns:a16="http://schemas.microsoft.com/office/drawing/2014/main" id="{5A3C6A2F-CFFE-2644-9776-78D3EDB0C5EC}"/>
              </a:ext>
            </a:extLst>
          </p:cNvPr>
          <p:cNvPicPr>
            <a:picLocks noChangeAspect="1"/>
          </p:cNvPicPr>
          <p:nvPr/>
        </p:nvPicPr>
        <p:blipFill>
          <a:blip r:embed="rId3"/>
          <a:stretch>
            <a:fillRect/>
          </a:stretch>
        </p:blipFill>
        <p:spPr>
          <a:xfrm>
            <a:off x="8662770" y="6206418"/>
            <a:ext cx="1598806" cy="683665"/>
          </a:xfrm>
          <a:prstGeom prst="rect">
            <a:avLst/>
          </a:prstGeom>
        </p:spPr>
      </p:pic>
      <p:pic>
        <p:nvPicPr>
          <p:cNvPr id="7" name="Image 6">
            <a:extLst>
              <a:ext uri="{FF2B5EF4-FFF2-40B4-BE49-F238E27FC236}">
                <a16:creationId xmlns:a16="http://schemas.microsoft.com/office/drawing/2014/main" id="{98CB2896-809B-D14D-9361-9CECAE0452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4177388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18E5C-CBF7-1B4B-BF9C-89592B2704DC}"/>
              </a:ext>
            </a:extLst>
          </p:cNvPr>
          <p:cNvSpPr/>
          <p:nvPr/>
        </p:nvSpPr>
        <p:spPr>
          <a:xfrm rot="21420654">
            <a:off x="-628474" y="-325610"/>
            <a:ext cx="13911574" cy="55841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0000"/>
              </a:highlight>
            </a:endParaRPr>
          </a:p>
        </p:txBody>
      </p:sp>
      <p:sp>
        <p:nvSpPr>
          <p:cNvPr id="2" name="ZoneTexte 1">
            <a:extLst>
              <a:ext uri="{FF2B5EF4-FFF2-40B4-BE49-F238E27FC236}">
                <a16:creationId xmlns:a16="http://schemas.microsoft.com/office/drawing/2014/main" id="{CDE76B91-0116-664B-828B-0B84B1EE6389}"/>
              </a:ext>
            </a:extLst>
          </p:cNvPr>
          <p:cNvSpPr txBox="1"/>
          <p:nvPr/>
        </p:nvSpPr>
        <p:spPr>
          <a:xfrm>
            <a:off x="-590536" y="409537"/>
            <a:ext cx="9434090" cy="3749040"/>
          </a:xfrm>
          <a:prstGeom prst="rect">
            <a:avLst/>
          </a:prstGeom>
          <a:noFill/>
        </p:spPr>
        <p:txBody>
          <a:bodyPr vert="horz" wrap="square" lIns="91440" tIns="45720" rIns="91440" bIns="45720" rtlCol="0" anchor="ctr">
            <a:normAutofit fontScale="40000" lnSpcReduction="20000"/>
          </a:bodyPr>
          <a:lstStyle/>
          <a:p>
            <a:pPr algn="ctr"/>
            <a:r>
              <a:rPr lang="fr-FR" sz="13800" dirty="0">
                <a:solidFill>
                  <a:schemeClr val="bg1"/>
                </a:solidFill>
                <a:latin typeface="Bebas Neue Regular" panose="020B0606020202050201" pitchFamily="34" charset="77"/>
              </a:rPr>
              <a:t>Santé</a:t>
            </a:r>
          </a:p>
          <a:p>
            <a:pPr algn="ctr"/>
            <a:r>
              <a:rPr lang="fr-FR" sz="13800" dirty="0">
                <a:solidFill>
                  <a:schemeClr val="bg1"/>
                </a:solidFill>
                <a:latin typeface="Bebas Neue Regular" panose="020B0606020202050201" pitchFamily="34" charset="77"/>
              </a:rPr>
              <a:t>Vs.</a:t>
            </a:r>
          </a:p>
          <a:p>
            <a:pPr algn="ctr"/>
            <a:r>
              <a:rPr lang="fr-FR" sz="13800" dirty="0">
                <a:solidFill>
                  <a:schemeClr val="bg1"/>
                </a:solidFill>
                <a:latin typeface="Bebas Neue Regular" panose="020B0606020202050201" pitchFamily="34" charset="77"/>
              </a:rPr>
              <a:t>libertés publiques </a:t>
            </a:r>
          </a:p>
          <a:p>
            <a:pPr algn="ctr"/>
            <a:r>
              <a:rPr lang="fr-FR" sz="13800" dirty="0">
                <a:solidFill>
                  <a:schemeClr val="bg1"/>
                </a:solidFill>
                <a:latin typeface="Bebas Neue Regular" panose="020B0606020202050201" pitchFamily="34" charset="77"/>
              </a:rPr>
              <a:t>=</a:t>
            </a:r>
          </a:p>
          <a:p>
            <a:pPr algn="ctr"/>
            <a:r>
              <a:rPr lang="fr-FR" sz="13800" dirty="0">
                <a:solidFill>
                  <a:schemeClr val="bg1"/>
                </a:solidFill>
                <a:latin typeface="Bebas Neue Regular" panose="020B0606020202050201" pitchFamily="34" charset="77"/>
              </a:rPr>
              <a:t>Quel degré de consentement ?</a:t>
            </a:r>
          </a:p>
        </p:txBody>
      </p:sp>
      <p:pic>
        <p:nvPicPr>
          <p:cNvPr id="8" name="Graphique 7" descr="Intraveineuse">
            <a:extLst>
              <a:ext uri="{FF2B5EF4-FFF2-40B4-BE49-F238E27FC236}">
                <a16:creationId xmlns:a16="http://schemas.microsoft.com/office/drawing/2014/main" id="{02D27BB1-0FDB-D94A-8250-DE3486B2AB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1845" y="2447015"/>
            <a:ext cx="2339298" cy="2339298"/>
          </a:xfrm>
          <a:prstGeom prst="rect">
            <a:avLst/>
          </a:prstGeom>
        </p:spPr>
      </p:pic>
      <p:cxnSp>
        <p:nvCxnSpPr>
          <p:cNvPr id="12" name="Connecteur droit 11">
            <a:extLst>
              <a:ext uri="{FF2B5EF4-FFF2-40B4-BE49-F238E27FC236}">
                <a16:creationId xmlns:a16="http://schemas.microsoft.com/office/drawing/2014/main" id="{11D5207C-B26C-2C40-8E66-0547CD986A2B}"/>
              </a:ext>
            </a:extLst>
          </p:cNvPr>
          <p:cNvCxnSpPr>
            <a:cxnSpLocks/>
          </p:cNvCxnSpPr>
          <p:nvPr/>
        </p:nvCxnSpPr>
        <p:spPr>
          <a:xfrm flipH="1">
            <a:off x="8309424" y="2708523"/>
            <a:ext cx="2207763" cy="3324573"/>
          </a:xfrm>
          <a:prstGeom prst="line">
            <a:avLst/>
          </a:prstGeom>
          <a:ln w="603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5" name="Graphique 4" descr="Prison">
            <a:extLst>
              <a:ext uri="{FF2B5EF4-FFF2-40B4-BE49-F238E27FC236}">
                <a16:creationId xmlns:a16="http://schemas.microsoft.com/office/drawing/2014/main" id="{BAF9619A-CFC4-394C-AC1D-9EA28072DF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1143" y="4245280"/>
            <a:ext cx="1913255" cy="1913255"/>
          </a:xfrm>
          <a:prstGeom prst="rect">
            <a:avLst/>
          </a:prstGeom>
        </p:spPr>
      </p:pic>
    </p:spTree>
    <p:extLst>
      <p:ext uri="{BB962C8B-B14F-4D97-AF65-F5344CB8AC3E}">
        <p14:creationId xmlns:p14="http://schemas.microsoft.com/office/powerpoint/2010/main" val="9580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DCD5BF-ECF5-DF4C-9951-08F89A0DBF40}"/>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16D76782-0E9C-7948-A88A-A7C225EC71EB}"/>
              </a:ext>
            </a:extLst>
          </p:cNvPr>
          <p:cNvSpPr txBox="1"/>
          <p:nvPr/>
        </p:nvSpPr>
        <p:spPr>
          <a:xfrm>
            <a:off x="575188" y="666192"/>
            <a:ext cx="10233582" cy="5684783"/>
          </a:xfrm>
          <a:prstGeom prst="rect">
            <a:avLst/>
          </a:prstGeom>
          <a:noFill/>
        </p:spPr>
        <p:txBody>
          <a:bodyPr wrap="square" rtlCol="0">
            <a:spAutoFit/>
          </a:bodyPr>
          <a:lstStyle/>
          <a:p>
            <a:pPr marL="285750" indent="-285750">
              <a:buFont typeface="Wingdings" pitchFamily="2" charset="2"/>
              <a:buChar char="ü"/>
            </a:pPr>
            <a:endParaRPr lang="fr-FR" b="1" dirty="0"/>
          </a:p>
          <a:p>
            <a:pPr marL="285750" indent="-285750">
              <a:buFont typeface="Wingdings" pitchFamily="2" charset="2"/>
              <a:buChar char="ü"/>
            </a:pPr>
            <a:r>
              <a:rPr lang="fr-FR" b="1" dirty="0"/>
              <a:t>Majoritairement, les Français sont d’accord pour sacrifier des libertés individuelles (sous-entendu temporairement) pour mieux lutter contre la propagation du virus. </a:t>
            </a:r>
          </a:p>
          <a:p>
            <a:pPr marL="285750" indent="-285750">
              <a:buFont typeface="Wingdings" pitchFamily="2" charset="2"/>
              <a:buChar char="ü"/>
            </a:pPr>
            <a:endParaRPr lang="fr-FR" b="1" dirty="0"/>
          </a:p>
          <a:p>
            <a:pPr marL="742950" lvl="1" indent="-285750">
              <a:buFont typeface="Wingdings" pitchFamily="2" charset="2"/>
              <a:buChar char="ü"/>
            </a:pPr>
            <a:r>
              <a:rPr lang="fr-FR" b="1" dirty="0"/>
              <a:t>45% des Français sont prêts à accepter un assez grand nombre de limites à leurs libertés individuelles.</a:t>
            </a:r>
          </a:p>
          <a:p>
            <a:pPr marL="742950" lvl="1" indent="-285750">
              <a:buFont typeface="Wingdings" pitchFamily="2" charset="2"/>
              <a:buChar char="ü"/>
            </a:pPr>
            <a:endParaRPr lang="fr-FR" b="1" dirty="0"/>
          </a:p>
          <a:p>
            <a:pPr marL="742950" lvl="1" indent="-285750">
              <a:buFont typeface="Wingdings" pitchFamily="2" charset="2"/>
              <a:buChar char="ü"/>
            </a:pPr>
            <a:r>
              <a:rPr lang="fr-FR" b="1" dirty="0"/>
              <a:t>32% des Français sont prêts à accepter un petit/faible nombre de limites à leurs libertés individuelles, soit une acceptation consentie à des mesures « raisonnables ». </a:t>
            </a:r>
          </a:p>
          <a:p>
            <a:pPr marL="742950" lvl="1" indent="-285750">
              <a:buFont typeface="Wingdings" pitchFamily="2" charset="2"/>
              <a:buChar char="ü"/>
            </a:pPr>
            <a:endParaRPr lang="fr-FR" b="1" dirty="0"/>
          </a:p>
          <a:p>
            <a:pPr marL="742950" lvl="1" indent="-285750">
              <a:buFont typeface="Wingdings" pitchFamily="2" charset="2"/>
              <a:buChar char="ü"/>
            </a:pPr>
            <a:r>
              <a:rPr lang="fr-FR" b="1" dirty="0"/>
              <a:t>Seuls 8% des Français ne sont pas prêts à consentir à des restrictions de leurs libertés individuelles. </a:t>
            </a:r>
          </a:p>
          <a:p>
            <a:pPr marL="742950" lvl="1" indent="-285750">
              <a:buFont typeface="Wingdings" pitchFamily="2" charset="2"/>
              <a:buChar char="ü"/>
            </a:pPr>
            <a:endParaRPr lang="fr-FR" b="1" dirty="0"/>
          </a:p>
          <a:p>
            <a:pPr marL="285750" indent="-285750">
              <a:buFont typeface="Wingdings" pitchFamily="2" charset="2"/>
              <a:buChar char="ü"/>
            </a:pPr>
            <a:endParaRPr lang="fr-FR" b="1" dirty="0"/>
          </a:p>
          <a:p>
            <a:pPr marL="285750" indent="-285750">
              <a:buFont typeface="Wingdings" pitchFamily="2" charset="2"/>
              <a:buChar char="ü"/>
            </a:pPr>
            <a:r>
              <a:rPr lang="fr-FR" b="1" dirty="0"/>
              <a:t>Les mesures à prendre en mesure de libertés individuelles vis-à-vis du Covid-19 sont perçues de façon identiques par tous les Français. </a:t>
            </a:r>
          </a:p>
          <a:p>
            <a:pPr marL="285750" indent="-285750">
              <a:buFont typeface="Wingdings" pitchFamily="2" charset="2"/>
              <a:buChar char="ü"/>
            </a:pPr>
            <a:endParaRPr lang="fr-FR" b="1" dirty="0"/>
          </a:p>
          <a:p>
            <a:pPr marL="285750" indent="-285750">
              <a:lnSpc>
                <a:spcPts val="2960"/>
              </a:lnSpc>
              <a:buFont typeface="Wingdings" pitchFamily="2" charset="2"/>
              <a:buChar char="ü"/>
            </a:pPr>
            <a:endParaRPr lang="fr-FR" b="1" dirty="0"/>
          </a:p>
          <a:p>
            <a:pPr>
              <a:lnSpc>
                <a:spcPts val="2960"/>
              </a:lnSpc>
            </a:pPr>
            <a:endParaRPr lang="fr-FR" b="1" dirty="0"/>
          </a:p>
        </p:txBody>
      </p:sp>
      <p:pic>
        <p:nvPicPr>
          <p:cNvPr id="5" name="Image 4">
            <a:extLst>
              <a:ext uri="{FF2B5EF4-FFF2-40B4-BE49-F238E27FC236}">
                <a16:creationId xmlns:a16="http://schemas.microsoft.com/office/drawing/2014/main" id="{F8C1159C-A92D-FA49-80E8-F7A200E751B7}"/>
              </a:ext>
            </a:extLst>
          </p:cNvPr>
          <p:cNvPicPr>
            <a:picLocks noChangeAspect="1"/>
          </p:cNvPicPr>
          <p:nvPr/>
        </p:nvPicPr>
        <p:blipFill>
          <a:blip r:embed="rId2"/>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60F96BDD-6DC7-D04D-A67E-631B7D895A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481668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9272AA-239C-6B43-BBA2-A71F033F6938}"/>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4" name="Image 3">
            <a:extLst>
              <a:ext uri="{FF2B5EF4-FFF2-40B4-BE49-F238E27FC236}">
                <a16:creationId xmlns:a16="http://schemas.microsoft.com/office/drawing/2014/main" id="{6872FA45-DE5A-744D-ABA0-552B75398310}"/>
              </a:ext>
            </a:extLst>
          </p:cNvPr>
          <p:cNvPicPr>
            <a:picLocks noChangeAspect="1"/>
          </p:cNvPicPr>
          <p:nvPr/>
        </p:nvPicPr>
        <p:blipFill rotWithShape="1">
          <a:blip r:embed="rId2"/>
          <a:srcRect t="5243" b="16177"/>
          <a:stretch/>
        </p:blipFill>
        <p:spPr>
          <a:xfrm>
            <a:off x="1043489" y="450849"/>
            <a:ext cx="10210640" cy="5422901"/>
          </a:xfrm>
          <a:prstGeom prst="rect">
            <a:avLst/>
          </a:prstGeom>
        </p:spPr>
      </p:pic>
      <p:pic>
        <p:nvPicPr>
          <p:cNvPr id="7" name="Graphique 6" descr="Femme">
            <a:extLst>
              <a:ext uri="{FF2B5EF4-FFF2-40B4-BE49-F238E27FC236}">
                <a16:creationId xmlns:a16="http://schemas.microsoft.com/office/drawing/2014/main" id="{260E1B23-EB33-BA47-A459-FE406987E6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311" y="3251261"/>
            <a:ext cx="336267" cy="336267"/>
          </a:xfrm>
          <a:prstGeom prst="rect">
            <a:avLst/>
          </a:prstGeom>
        </p:spPr>
      </p:pic>
      <p:pic>
        <p:nvPicPr>
          <p:cNvPr id="8" name="Graphique 7" descr="Homme">
            <a:extLst>
              <a:ext uri="{FF2B5EF4-FFF2-40B4-BE49-F238E27FC236}">
                <a16:creationId xmlns:a16="http://schemas.microsoft.com/office/drawing/2014/main" id="{75EF946F-A744-6B46-B7B2-CA3171199A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8998" y="3251261"/>
            <a:ext cx="336268" cy="336268"/>
          </a:xfrm>
          <a:prstGeom prst="rect">
            <a:avLst/>
          </a:prstGeom>
        </p:spPr>
      </p:pic>
      <p:sp>
        <p:nvSpPr>
          <p:cNvPr id="11" name="Égal 10">
            <a:extLst>
              <a:ext uri="{FF2B5EF4-FFF2-40B4-BE49-F238E27FC236}">
                <a16:creationId xmlns:a16="http://schemas.microsoft.com/office/drawing/2014/main" id="{178DA1B2-2BA9-3348-9216-69083C706D11}"/>
              </a:ext>
            </a:extLst>
          </p:cNvPr>
          <p:cNvSpPr/>
          <p:nvPr/>
        </p:nvSpPr>
        <p:spPr>
          <a:xfrm>
            <a:off x="776789" y="3162300"/>
            <a:ext cx="533400" cy="533400"/>
          </a:xfrm>
          <a:prstGeom prst="mathEqual">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2" name="Image 11">
            <a:extLst>
              <a:ext uri="{FF2B5EF4-FFF2-40B4-BE49-F238E27FC236}">
                <a16:creationId xmlns:a16="http://schemas.microsoft.com/office/drawing/2014/main" id="{191379B5-76F2-004E-8436-A74333AA8759}"/>
              </a:ext>
            </a:extLst>
          </p:cNvPr>
          <p:cNvPicPr>
            <a:picLocks noChangeAspect="1"/>
          </p:cNvPicPr>
          <p:nvPr/>
        </p:nvPicPr>
        <p:blipFill>
          <a:blip r:embed="rId7"/>
          <a:stretch>
            <a:fillRect/>
          </a:stretch>
        </p:blipFill>
        <p:spPr>
          <a:xfrm>
            <a:off x="8662770" y="6206418"/>
            <a:ext cx="1598806" cy="683665"/>
          </a:xfrm>
          <a:prstGeom prst="rect">
            <a:avLst/>
          </a:prstGeom>
        </p:spPr>
      </p:pic>
      <p:pic>
        <p:nvPicPr>
          <p:cNvPr id="13" name="Image 12">
            <a:extLst>
              <a:ext uri="{FF2B5EF4-FFF2-40B4-BE49-F238E27FC236}">
                <a16:creationId xmlns:a16="http://schemas.microsoft.com/office/drawing/2014/main" id="{6B6B2108-C30C-BB4B-959B-A08D6A4ACC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3538902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18E5C-CBF7-1B4B-BF9C-89592B2704DC}"/>
              </a:ext>
            </a:extLst>
          </p:cNvPr>
          <p:cNvSpPr/>
          <p:nvPr/>
        </p:nvSpPr>
        <p:spPr>
          <a:xfrm rot="21420654">
            <a:off x="-744362" y="-285129"/>
            <a:ext cx="13911574" cy="55841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CDE76B91-0116-664B-828B-0B84B1EE6389}"/>
              </a:ext>
            </a:extLst>
          </p:cNvPr>
          <p:cNvSpPr txBox="1"/>
          <p:nvPr/>
        </p:nvSpPr>
        <p:spPr>
          <a:xfrm>
            <a:off x="1727033" y="1474470"/>
            <a:ext cx="8159917" cy="2064998"/>
          </a:xfrm>
          <a:prstGeom prst="rect">
            <a:avLst/>
          </a:prstGeom>
          <a:noFill/>
        </p:spPr>
        <p:txBody>
          <a:bodyPr vert="horz" wrap="square" lIns="91440" tIns="45720" rIns="91440" bIns="45720" rtlCol="0" anchor="ctr">
            <a:normAutofit fontScale="25000" lnSpcReduction="20000"/>
          </a:bodyPr>
          <a:lstStyle/>
          <a:p>
            <a:pPr algn="ctr"/>
            <a:r>
              <a:rPr lang="fr-FR" sz="13800" dirty="0">
                <a:solidFill>
                  <a:schemeClr val="bg1"/>
                </a:solidFill>
                <a:latin typeface="Bebas Neue Regular" panose="020B0606020202050201" pitchFamily="34" charset="77"/>
              </a:rPr>
              <a:t>Pays riches ou pays pauvres</a:t>
            </a:r>
          </a:p>
          <a:p>
            <a:pPr algn="ctr"/>
            <a:r>
              <a:rPr lang="fr-FR" sz="13800" dirty="0">
                <a:solidFill>
                  <a:schemeClr val="bg1"/>
                </a:solidFill>
                <a:latin typeface="Bebas Neue Regular" panose="020B0606020202050201" pitchFamily="34" charset="77"/>
              </a:rPr>
              <a:t>=</a:t>
            </a:r>
          </a:p>
          <a:p>
            <a:pPr algn="ctr"/>
            <a:r>
              <a:rPr lang="fr-FR" sz="13800" dirty="0">
                <a:solidFill>
                  <a:schemeClr val="bg1"/>
                </a:solidFill>
                <a:latin typeface="Bebas Neue Regular" panose="020B0606020202050201" pitchFamily="34" charset="77"/>
              </a:rPr>
              <a:t>UNE Égalité reconnue face aux conséquences de la pandémie de Covid-19 </a:t>
            </a:r>
          </a:p>
        </p:txBody>
      </p:sp>
      <p:pic>
        <p:nvPicPr>
          <p:cNvPr id="6" name="Graphique 5" descr="Argent volant">
            <a:extLst>
              <a:ext uri="{FF2B5EF4-FFF2-40B4-BE49-F238E27FC236}">
                <a16:creationId xmlns:a16="http://schemas.microsoft.com/office/drawing/2014/main" id="{D2A6E128-63FE-CE49-97F0-0D23D0C067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0930" y="4220543"/>
            <a:ext cx="1852930" cy="1852930"/>
          </a:xfrm>
          <a:prstGeom prst="rect">
            <a:avLst/>
          </a:prstGeom>
        </p:spPr>
      </p:pic>
      <p:pic>
        <p:nvPicPr>
          <p:cNvPr id="8" name="Graphique 7" descr="Globe terrestre : Europe et Afrique">
            <a:extLst>
              <a:ext uri="{FF2B5EF4-FFF2-40B4-BE49-F238E27FC236}">
                <a16:creationId xmlns:a16="http://schemas.microsoft.com/office/drawing/2014/main" id="{8577AF0C-C87A-7147-B094-C5B8C172BA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1446" y="3308269"/>
            <a:ext cx="1852930" cy="1852930"/>
          </a:xfrm>
          <a:prstGeom prst="rect">
            <a:avLst/>
          </a:prstGeom>
        </p:spPr>
      </p:pic>
      <p:cxnSp>
        <p:nvCxnSpPr>
          <p:cNvPr id="9" name="Connecteur droit 8">
            <a:extLst>
              <a:ext uri="{FF2B5EF4-FFF2-40B4-BE49-F238E27FC236}">
                <a16:creationId xmlns:a16="http://schemas.microsoft.com/office/drawing/2014/main" id="{7DC0723C-79F3-DF47-9F78-F9EAE9F64EFA}"/>
              </a:ext>
            </a:extLst>
          </p:cNvPr>
          <p:cNvCxnSpPr>
            <a:cxnSpLocks/>
          </p:cNvCxnSpPr>
          <p:nvPr/>
        </p:nvCxnSpPr>
        <p:spPr>
          <a:xfrm flipH="1">
            <a:off x="8688118" y="2974837"/>
            <a:ext cx="1289050" cy="3411231"/>
          </a:xfrm>
          <a:prstGeom prst="line">
            <a:avLst/>
          </a:prstGeom>
          <a:ln w="603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708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107C76-76BF-E546-88BF-8954746651CB}"/>
              </a:ext>
            </a:extLst>
          </p:cNvPr>
          <p:cNvSpPr/>
          <p:nvPr/>
        </p:nvSpPr>
        <p:spPr>
          <a:xfrm rot="21420654">
            <a:off x="-385734" y="-362633"/>
            <a:ext cx="13911574" cy="1366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highlight>
                <a:srgbClr val="FF0000"/>
              </a:highligh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D5B15432-E46E-D64C-95B1-DE92F4D38D3B}"/>
              </a:ext>
            </a:extLst>
          </p:cNvPr>
          <p:cNvSpPr txBox="1">
            <a:spLocks/>
          </p:cNvSpPr>
          <p:nvPr/>
        </p:nvSpPr>
        <p:spPr>
          <a:xfrm>
            <a:off x="6030202" y="435068"/>
            <a:ext cx="5841934" cy="4559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3600" b="0" i="0" u="none" strike="noStrike" kern="1200" cap="none" spc="0" normalizeH="0" baseline="0" noProof="0">
                <a:ln>
                  <a:noFill/>
                </a:ln>
                <a:solidFill>
                  <a:schemeClr val="bg1"/>
                </a:solidFill>
                <a:effectLst/>
                <a:highlight>
                  <a:srgbClr val="000000"/>
                </a:highlight>
                <a:uLnTx/>
                <a:uFillTx/>
                <a:latin typeface="Bebas Neue Regular" panose="020B0606020202050201" pitchFamily="34" charset="77"/>
                <a:ea typeface="+mj-ea"/>
                <a:cs typeface="+mj-cs"/>
              </a:rPr>
              <a:t>AGENDA</a:t>
            </a:r>
          </a:p>
        </p:txBody>
      </p:sp>
      <p:sp>
        <p:nvSpPr>
          <p:cNvPr id="6" name="ZoneTexte 5">
            <a:extLst>
              <a:ext uri="{FF2B5EF4-FFF2-40B4-BE49-F238E27FC236}">
                <a16:creationId xmlns:a16="http://schemas.microsoft.com/office/drawing/2014/main" id="{6B6D1971-CC68-BF4F-8D86-0E33B716CD22}"/>
              </a:ext>
            </a:extLst>
          </p:cNvPr>
          <p:cNvSpPr txBox="1"/>
          <p:nvPr/>
        </p:nvSpPr>
        <p:spPr>
          <a:xfrm>
            <a:off x="78982" y="1984489"/>
            <a:ext cx="11902440" cy="4247317"/>
          </a:xfrm>
          <a:prstGeom prst="rect">
            <a:avLst/>
          </a:prstGeom>
          <a:noFill/>
        </p:spPr>
        <p:txBody>
          <a:bodyPr wrap="square" rtlCol="0">
            <a:spAutoFit/>
          </a:bodyPr>
          <a:lstStyle/>
          <a:p>
            <a:r>
              <a:rPr lang="fr-FR" dirty="0"/>
              <a:t>1) - </a:t>
            </a:r>
            <a:r>
              <a:rPr lang="fr-FR" b="1" dirty="0"/>
              <a:t>Tendances et évolution</a:t>
            </a:r>
            <a:r>
              <a:rPr lang="fr-FR" dirty="0"/>
              <a:t> </a:t>
            </a:r>
            <a:r>
              <a:rPr lang="fr-FR" b="1" dirty="0"/>
              <a:t>des opinions sur les grandes questions de solidarité internationale</a:t>
            </a:r>
            <a:r>
              <a:rPr lang="fr-FR" dirty="0"/>
              <a:t> - Paolo </a:t>
            </a:r>
            <a:r>
              <a:rPr lang="fr-FR" dirty="0" err="1"/>
              <a:t>Morini</a:t>
            </a:r>
            <a:r>
              <a:rPr lang="fr-FR" dirty="0"/>
              <a:t> (en anglais) - 15 minutes</a:t>
            </a:r>
          </a:p>
          <a:p>
            <a:r>
              <a:rPr lang="fr-FR" dirty="0"/>
              <a:t> </a:t>
            </a:r>
          </a:p>
          <a:p>
            <a:r>
              <a:rPr lang="fr-FR" dirty="0"/>
              <a:t>2) - </a:t>
            </a:r>
            <a:r>
              <a:rPr lang="fr-FR" b="1" dirty="0"/>
              <a:t>Évolution du niveau d’engagement</a:t>
            </a:r>
            <a:r>
              <a:rPr lang="fr-FR" dirty="0"/>
              <a:t> </a:t>
            </a:r>
            <a:r>
              <a:rPr lang="fr-FR" b="1" dirty="0"/>
              <a:t>en faveur de la solidarité internationale</a:t>
            </a:r>
            <a:r>
              <a:rPr lang="fr-FR" dirty="0"/>
              <a:t> des </a:t>
            </a:r>
            <a:r>
              <a:rPr lang="fr-FR" dirty="0" err="1"/>
              <a:t>Français·es</a:t>
            </a:r>
            <a:r>
              <a:rPr lang="fr-FR" dirty="0"/>
              <a:t>, avant et pendant la crise sanitaire en cours - David Hudson (en anglais) - 15 minutes</a:t>
            </a:r>
          </a:p>
          <a:p>
            <a:r>
              <a:rPr lang="fr-FR" dirty="0"/>
              <a:t> </a:t>
            </a:r>
          </a:p>
          <a:p>
            <a:r>
              <a:rPr lang="fr-FR" dirty="0"/>
              <a:t>3) - </a:t>
            </a:r>
            <a:r>
              <a:rPr lang="fr-FR" b="1" dirty="0"/>
              <a:t>La pandémie de Covid-19</a:t>
            </a:r>
            <a:r>
              <a:rPr lang="fr-FR" dirty="0"/>
              <a:t> et la </a:t>
            </a:r>
            <a:r>
              <a:rPr lang="fr-FR" b="1" dirty="0"/>
              <a:t>réponse mondiale la crise sanitaire </a:t>
            </a:r>
            <a:r>
              <a:rPr lang="fr-FR" dirty="0"/>
              <a:t>vue par les Français - Arnaud Gaillard (en français) - 15 minutes</a:t>
            </a:r>
          </a:p>
          <a:p>
            <a:r>
              <a:rPr lang="fr-FR" dirty="0"/>
              <a:t> </a:t>
            </a:r>
          </a:p>
          <a:p>
            <a:r>
              <a:rPr lang="fr-FR" dirty="0"/>
              <a:t>4) - </a:t>
            </a:r>
            <a:r>
              <a:rPr lang="fr-FR" b="1" dirty="0"/>
              <a:t>Retour d’expériences au sujet d'une campagne sur l’écart salarial entre les femmes et les hommes</a:t>
            </a:r>
            <a:r>
              <a:rPr lang="fr-FR" dirty="0"/>
              <a:t> - Caroline </a:t>
            </a:r>
            <a:r>
              <a:rPr lang="fr-FR" dirty="0" err="1"/>
              <a:t>Prak</a:t>
            </a:r>
            <a:r>
              <a:rPr lang="fr-FR" dirty="0"/>
              <a:t> (en français) - </a:t>
            </a:r>
            <a:r>
              <a:rPr lang="fr-FR" i="1" dirty="0"/>
              <a:t>Les Glorieuses</a:t>
            </a:r>
            <a:r>
              <a:rPr lang="fr-FR" dirty="0"/>
              <a:t> -20 minutes</a:t>
            </a:r>
          </a:p>
          <a:p>
            <a:r>
              <a:rPr lang="fr-FR" dirty="0"/>
              <a:t> </a:t>
            </a:r>
          </a:p>
          <a:p>
            <a:r>
              <a:rPr lang="fr-FR" dirty="0"/>
              <a:t>5) - </a:t>
            </a:r>
            <a:r>
              <a:rPr lang="fr-FR" b="1" dirty="0"/>
              <a:t>Identification des thématiques que vous aimeriez questionner</a:t>
            </a:r>
            <a:r>
              <a:rPr lang="fr-FR" dirty="0"/>
              <a:t>, en fonction de vos campagnes et des prochains enjeux, à travers les 30 questions de la prochaine vague d’enquête - Fabrice Ferrier - 15 minutes</a:t>
            </a:r>
          </a:p>
          <a:p>
            <a:r>
              <a:rPr lang="fr-FR" dirty="0"/>
              <a:t> </a:t>
            </a:r>
          </a:p>
        </p:txBody>
      </p:sp>
      <p:pic>
        <p:nvPicPr>
          <p:cNvPr id="10" name="Image 9">
            <a:extLst>
              <a:ext uri="{FF2B5EF4-FFF2-40B4-BE49-F238E27FC236}">
                <a16:creationId xmlns:a16="http://schemas.microsoft.com/office/drawing/2014/main" id="{3E41FB65-097B-4549-902D-A8889E141D37}"/>
              </a:ext>
            </a:extLst>
          </p:cNvPr>
          <p:cNvPicPr>
            <a:picLocks noChangeAspect="1"/>
          </p:cNvPicPr>
          <p:nvPr/>
        </p:nvPicPr>
        <p:blipFill>
          <a:blip r:embed="rId2"/>
          <a:stretch>
            <a:fillRect/>
          </a:stretch>
        </p:blipFill>
        <p:spPr>
          <a:xfrm>
            <a:off x="-267112" y="6078000"/>
            <a:ext cx="13015783" cy="1792224"/>
          </a:xfrm>
          <a:prstGeom prst="rect">
            <a:avLst/>
          </a:prstGeom>
        </p:spPr>
      </p:pic>
      <p:pic>
        <p:nvPicPr>
          <p:cNvPr id="9" name="Picture 8">
            <a:extLst>
              <a:ext uri="{FF2B5EF4-FFF2-40B4-BE49-F238E27FC236}">
                <a16:creationId xmlns:a16="http://schemas.microsoft.com/office/drawing/2014/main" id="{3A1790C2-F9FA-0341-9728-94BF7A424F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67033" y="1171613"/>
            <a:ext cx="1014389" cy="238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4E3932A-4A7F-9D4C-9424-C7F295FBB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9095" y="984070"/>
            <a:ext cx="1223584" cy="61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836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90463-9B24-BD41-8C93-84D8FA371762}"/>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16D76782-0E9C-7948-A88A-A7C225EC71EB}"/>
              </a:ext>
            </a:extLst>
          </p:cNvPr>
          <p:cNvSpPr txBox="1"/>
          <p:nvPr/>
        </p:nvSpPr>
        <p:spPr>
          <a:xfrm>
            <a:off x="1117759" y="1329367"/>
            <a:ext cx="9956481" cy="4673715"/>
          </a:xfrm>
          <a:prstGeom prst="rect">
            <a:avLst/>
          </a:prstGeom>
          <a:noFill/>
        </p:spPr>
        <p:txBody>
          <a:bodyPr wrap="square" rtlCol="0">
            <a:spAutoFit/>
          </a:bodyPr>
          <a:lstStyle/>
          <a:p>
            <a:pPr marL="285750" indent="-285750">
              <a:lnSpc>
                <a:spcPts val="2960"/>
              </a:lnSpc>
              <a:buFont typeface="Wingdings" pitchFamily="2" charset="2"/>
              <a:buChar char="ü"/>
            </a:pPr>
            <a:r>
              <a:rPr lang="fr-FR" b="1" dirty="0"/>
              <a:t>En majorité (48%), les Français perçoivent que les effets de la Covid-19 affectent sans distinction les pays riches et les pays pauvres : c’est la perception de l’aspect mondialisé d’une épidémie planétaire.</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La pandémie de la Covid-19 est unanimement reconnue comme générant la nécessité d’une lutte commune face à un ennemi commun aux effets partagés.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Les sympathisants de gauche sont cependant plus nombreux (10 points d’écart) que les sympathisants de droite à penser que les pays pauvres sont finalement plus impactés que les pays riches par la Covid-19.</a:t>
            </a:r>
          </a:p>
          <a:p>
            <a:pPr marL="285750" indent="-285750">
              <a:lnSpc>
                <a:spcPts val="2960"/>
              </a:lnSpc>
              <a:buFont typeface="Wingdings" pitchFamily="2" charset="2"/>
              <a:buChar char="ü"/>
            </a:pPr>
            <a:endParaRPr lang="fr-FR" b="1" dirty="0"/>
          </a:p>
          <a:p>
            <a:pPr>
              <a:lnSpc>
                <a:spcPts val="2960"/>
              </a:lnSpc>
            </a:pPr>
            <a:endParaRPr lang="fr-FR" dirty="0"/>
          </a:p>
        </p:txBody>
      </p:sp>
      <p:pic>
        <p:nvPicPr>
          <p:cNvPr id="5" name="Image 4">
            <a:extLst>
              <a:ext uri="{FF2B5EF4-FFF2-40B4-BE49-F238E27FC236}">
                <a16:creationId xmlns:a16="http://schemas.microsoft.com/office/drawing/2014/main" id="{86A21673-2171-074F-BD5A-9A51EEC2C79B}"/>
              </a:ext>
            </a:extLst>
          </p:cNvPr>
          <p:cNvPicPr>
            <a:picLocks noChangeAspect="1"/>
          </p:cNvPicPr>
          <p:nvPr/>
        </p:nvPicPr>
        <p:blipFill>
          <a:blip r:embed="rId2"/>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76CD8433-11E9-FD40-AC39-C68D920E7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728001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83F0B2-D68D-BF44-87F7-3A97D0BC8858}"/>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3" name="Image 2">
            <a:extLst>
              <a:ext uri="{FF2B5EF4-FFF2-40B4-BE49-F238E27FC236}">
                <a16:creationId xmlns:a16="http://schemas.microsoft.com/office/drawing/2014/main" id="{BBC4B13D-D20C-A04E-BF87-4040F1F0F2EA}"/>
              </a:ext>
            </a:extLst>
          </p:cNvPr>
          <p:cNvPicPr>
            <a:picLocks noChangeAspect="1"/>
          </p:cNvPicPr>
          <p:nvPr/>
        </p:nvPicPr>
        <p:blipFill rotWithShape="1">
          <a:blip r:embed="rId2"/>
          <a:srcRect b="16482"/>
          <a:stretch/>
        </p:blipFill>
        <p:spPr>
          <a:xfrm>
            <a:off x="0" y="-159743"/>
            <a:ext cx="10405043" cy="6353563"/>
          </a:xfrm>
          <a:prstGeom prst="rect">
            <a:avLst/>
          </a:prstGeom>
        </p:spPr>
      </p:pic>
      <p:pic>
        <p:nvPicPr>
          <p:cNvPr id="8" name="Graphique 7" descr="Femme">
            <a:extLst>
              <a:ext uri="{FF2B5EF4-FFF2-40B4-BE49-F238E27FC236}">
                <a16:creationId xmlns:a16="http://schemas.microsoft.com/office/drawing/2014/main" id="{CF4C5698-57FA-2841-8985-3FF417A21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1699" y="2951083"/>
            <a:ext cx="336267" cy="336267"/>
          </a:xfrm>
          <a:prstGeom prst="rect">
            <a:avLst/>
          </a:prstGeom>
        </p:spPr>
      </p:pic>
      <p:pic>
        <p:nvPicPr>
          <p:cNvPr id="11" name="Graphique 10" descr="Homme">
            <a:extLst>
              <a:ext uri="{FF2B5EF4-FFF2-40B4-BE49-F238E27FC236}">
                <a16:creationId xmlns:a16="http://schemas.microsoft.com/office/drawing/2014/main" id="{17F6BCC1-1F82-9842-A485-56C1F21D0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1699" y="3287350"/>
            <a:ext cx="336268" cy="336268"/>
          </a:xfrm>
          <a:prstGeom prst="rect">
            <a:avLst/>
          </a:prstGeom>
        </p:spPr>
      </p:pic>
      <p:sp>
        <p:nvSpPr>
          <p:cNvPr id="12" name="ZoneTexte 11">
            <a:extLst>
              <a:ext uri="{FF2B5EF4-FFF2-40B4-BE49-F238E27FC236}">
                <a16:creationId xmlns:a16="http://schemas.microsoft.com/office/drawing/2014/main" id="{5A20502C-6EFA-4743-BDFF-0F4AC473575A}"/>
              </a:ext>
            </a:extLst>
          </p:cNvPr>
          <p:cNvSpPr txBox="1"/>
          <p:nvPr/>
        </p:nvSpPr>
        <p:spPr>
          <a:xfrm>
            <a:off x="6727966" y="2918018"/>
            <a:ext cx="1105880" cy="738664"/>
          </a:xfrm>
          <a:prstGeom prst="rect">
            <a:avLst/>
          </a:prstGeom>
          <a:noFill/>
        </p:spPr>
        <p:txBody>
          <a:bodyPr wrap="none" rtlCol="0">
            <a:spAutoFit/>
          </a:bodyPr>
          <a:lstStyle/>
          <a:p>
            <a:r>
              <a:rPr lang="fr-FR" dirty="0"/>
              <a:t>- 5 points</a:t>
            </a:r>
          </a:p>
          <a:p>
            <a:endParaRPr lang="fr-FR" sz="500" dirty="0"/>
          </a:p>
          <a:p>
            <a:r>
              <a:rPr lang="fr-FR" dirty="0"/>
              <a:t>+ 6 points</a:t>
            </a:r>
          </a:p>
        </p:txBody>
      </p:sp>
      <p:pic>
        <p:nvPicPr>
          <p:cNvPr id="13" name="Graphique 12" descr="Femme">
            <a:extLst>
              <a:ext uri="{FF2B5EF4-FFF2-40B4-BE49-F238E27FC236}">
                <a16:creationId xmlns:a16="http://schemas.microsoft.com/office/drawing/2014/main" id="{D40F4FB4-090B-BF40-BA21-FB1650660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0670" y="3956706"/>
            <a:ext cx="336267" cy="336267"/>
          </a:xfrm>
          <a:prstGeom prst="rect">
            <a:avLst/>
          </a:prstGeom>
        </p:spPr>
      </p:pic>
      <p:pic>
        <p:nvPicPr>
          <p:cNvPr id="14" name="Graphique 13" descr="Homme">
            <a:extLst>
              <a:ext uri="{FF2B5EF4-FFF2-40B4-BE49-F238E27FC236}">
                <a16:creationId xmlns:a16="http://schemas.microsoft.com/office/drawing/2014/main" id="{831DE6E3-CA1E-D149-8C35-5565380C8E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50670" y="4292973"/>
            <a:ext cx="336268" cy="336268"/>
          </a:xfrm>
          <a:prstGeom prst="rect">
            <a:avLst/>
          </a:prstGeom>
        </p:spPr>
      </p:pic>
      <p:sp>
        <p:nvSpPr>
          <p:cNvPr id="16" name="Égal 15">
            <a:extLst>
              <a:ext uri="{FF2B5EF4-FFF2-40B4-BE49-F238E27FC236}">
                <a16:creationId xmlns:a16="http://schemas.microsoft.com/office/drawing/2014/main" id="{0FAF72DA-250E-0B46-B2E5-8A8A5D19982E}"/>
              </a:ext>
            </a:extLst>
          </p:cNvPr>
          <p:cNvSpPr/>
          <p:nvPr/>
        </p:nvSpPr>
        <p:spPr>
          <a:xfrm>
            <a:off x="10405043" y="4035878"/>
            <a:ext cx="533400" cy="533400"/>
          </a:xfrm>
          <a:prstGeom prst="mathEqual">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ZoneTexte 17">
            <a:extLst>
              <a:ext uri="{FF2B5EF4-FFF2-40B4-BE49-F238E27FC236}">
                <a16:creationId xmlns:a16="http://schemas.microsoft.com/office/drawing/2014/main" id="{9570C487-D011-8E4C-B196-919896E0F4F7}"/>
              </a:ext>
            </a:extLst>
          </p:cNvPr>
          <p:cNvSpPr txBox="1"/>
          <p:nvPr/>
        </p:nvSpPr>
        <p:spPr>
          <a:xfrm>
            <a:off x="8105379" y="1850781"/>
            <a:ext cx="1994457" cy="723275"/>
          </a:xfrm>
          <a:prstGeom prst="rect">
            <a:avLst/>
          </a:prstGeom>
          <a:noFill/>
        </p:spPr>
        <p:txBody>
          <a:bodyPr wrap="none" rtlCol="0">
            <a:spAutoFit/>
          </a:bodyPr>
          <a:lstStyle/>
          <a:p>
            <a:r>
              <a:rPr lang="fr-FR" dirty="0"/>
              <a:t>+ 5 points à gauche</a:t>
            </a:r>
          </a:p>
          <a:p>
            <a:endParaRPr lang="fr-FR" sz="500" dirty="0"/>
          </a:p>
          <a:p>
            <a:r>
              <a:rPr lang="fr-FR" dirty="0"/>
              <a:t>- 5 points à droite</a:t>
            </a:r>
          </a:p>
        </p:txBody>
      </p:sp>
      <p:sp>
        <p:nvSpPr>
          <p:cNvPr id="19" name="ZoneTexte 18">
            <a:extLst>
              <a:ext uri="{FF2B5EF4-FFF2-40B4-BE49-F238E27FC236}">
                <a16:creationId xmlns:a16="http://schemas.microsoft.com/office/drawing/2014/main" id="{C0A7ADAD-8E3C-C24A-BD0F-BAAAA637345C}"/>
              </a:ext>
            </a:extLst>
          </p:cNvPr>
          <p:cNvSpPr txBox="1"/>
          <p:nvPr/>
        </p:nvSpPr>
        <p:spPr>
          <a:xfrm>
            <a:off x="8105378" y="2918018"/>
            <a:ext cx="1949573" cy="723275"/>
          </a:xfrm>
          <a:prstGeom prst="rect">
            <a:avLst/>
          </a:prstGeom>
          <a:noFill/>
        </p:spPr>
        <p:txBody>
          <a:bodyPr wrap="none" rtlCol="0">
            <a:spAutoFit/>
          </a:bodyPr>
          <a:lstStyle/>
          <a:p>
            <a:r>
              <a:rPr lang="fr-FR" dirty="0"/>
              <a:t>- 2 points à gauche</a:t>
            </a:r>
          </a:p>
          <a:p>
            <a:endParaRPr lang="fr-FR" sz="500" dirty="0"/>
          </a:p>
          <a:p>
            <a:r>
              <a:rPr lang="fr-FR" dirty="0"/>
              <a:t>+ 5 points à droite</a:t>
            </a:r>
          </a:p>
        </p:txBody>
      </p:sp>
      <p:pic>
        <p:nvPicPr>
          <p:cNvPr id="17" name="Image 16">
            <a:extLst>
              <a:ext uri="{FF2B5EF4-FFF2-40B4-BE49-F238E27FC236}">
                <a16:creationId xmlns:a16="http://schemas.microsoft.com/office/drawing/2014/main" id="{346B7C78-4855-AD4C-B30A-AC88B1D8FD05}"/>
              </a:ext>
            </a:extLst>
          </p:cNvPr>
          <p:cNvPicPr>
            <a:picLocks noChangeAspect="1"/>
          </p:cNvPicPr>
          <p:nvPr/>
        </p:nvPicPr>
        <p:blipFill>
          <a:blip r:embed="rId7"/>
          <a:stretch>
            <a:fillRect/>
          </a:stretch>
        </p:blipFill>
        <p:spPr>
          <a:xfrm>
            <a:off x="8662770" y="6206418"/>
            <a:ext cx="1598806" cy="683665"/>
          </a:xfrm>
          <a:prstGeom prst="rect">
            <a:avLst/>
          </a:prstGeom>
        </p:spPr>
      </p:pic>
      <p:pic>
        <p:nvPicPr>
          <p:cNvPr id="20" name="Image 19">
            <a:extLst>
              <a:ext uri="{FF2B5EF4-FFF2-40B4-BE49-F238E27FC236}">
                <a16:creationId xmlns:a16="http://schemas.microsoft.com/office/drawing/2014/main" id="{763FC999-125E-784A-B54C-2887E9DC48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3212764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18E5C-CBF7-1B4B-BF9C-89592B2704DC}"/>
              </a:ext>
            </a:extLst>
          </p:cNvPr>
          <p:cNvSpPr/>
          <p:nvPr/>
        </p:nvSpPr>
        <p:spPr>
          <a:xfrm rot="21420654">
            <a:off x="-744364" y="-309149"/>
            <a:ext cx="13911574" cy="55841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CDE76B91-0116-664B-828B-0B84B1EE6389}"/>
              </a:ext>
            </a:extLst>
          </p:cNvPr>
          <p:cNvSpPr txBox="1"/>
          <p:nvPr/>
        </p:nvSpPr>
        <p:spPr>
          <a:xfrm>
            <a:off x="977733" y="1364002"/>
            <a:ext cx="8159917" cy="2064998"/>
          </a:xfrm>
          <a:prstGeom prst="rect">
            <a:avLst/>
          </a:prstGeom>
          <a:noFill/>
        </p:spPr>
        <p:txBody>
          <a:bodyPr vert="horz" wrap="square" lIns="91440" tIns="45720" rIns="91440" bIns="45720" rtlCol="0" anchor="ctr">
            <a:normAutofit fontScale="25000" lnSpcReduction="20000"/>
          </a:bodyPr>
          <a:lstStyle/>
          <a:p>
            <a:pPr algn="ctr"/>
            <a:r>
              <a:rPr lang="fr-FR" sz="13800" dirty="0">
                <a:solidFill>
                  <a:schemeClr val="bg1"/>
                </a:solidFill>
                <a:latin typeface="Bebas Neue Regular" panose="020B0606020202050201" pitchFamily="34" charset="77"/>
              </a:rPr>
              <a:t>L’espoir vaccinal</a:t>
            </a:r>
          </a:p>
          <a:p>
            <a:pPr algn="ctr"/>
            <a:endParaRPr lang="fr-FR" sz="13800" dirty="0">
              <a:solidFill>
                <a:schemeClr val="bg1"/>
              </a:solidFill>
              <a:latin typeface="Bebas Neue Regular" panose="020B0606020202050201" pitchFamily="34" charset="77"/>
            </a:endParaRPr>
          </a:p>
          <a:p>
            <a:pPr algn="ctr"/>
            <a:r>
              <a:rPr lang="fr-FR" sz="13800" dirty="0">
                <a:solidFill>
                  <a:schemeClr val="bg1"/>
                </a:solidFill>
                <a:latin typeface="Bebas Neue Regular" panose="020B0606020202050201" pitchFamily="34" charset="77"/>
              </a:rPr>
              <a:t>Un enjeu mondial supposant de ne pas </a:t>
            </a:r>
          </a:p>
          <a:p>
            <a:pPr algn="ctr"/>
            <a:r>
              <a:rPr lang="fr-FR" sz="13800" dirty="0">
                <a:solidFill>
                  <a:schemeClr val="bg1"/>
                </a:solidFill>
                <a:latin typeface="Bebas Neue Regular" panose="020B0606020202050201" pitchFamily="34" charset="77"/>
              </a:rPr>
              <a:t>« penser national » </a:t>
            </a:r>
          </a:p>
        </p:txBody>
      </p:sp>
      <p:pic>
        <p:nvPicPr>
          <p:cNvPr id="5" name="Graphique 4" descr="Seringue">
            <a:extLst>
              <a:ext uri="{FF2B5EF4-FFF2-40B4-BE49-F238E27FC236}">
                <a16:creationId xmlns:a16="http://schemas.microsoft.com/office/drawing/2014/main" id="{2B6D82C5-D1F8-234B-9A59-1BF40F021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2265" y="4101868"/>
            <a:ext cx="1167082" cy="1167082"/>
          </a:xfrm>
          <a:prstGeom prst="rect">
            <a:avLst/>
          </a:prstGeom>
        </p:spPr>
      </p:pic>
      <p:pic>
        <p:nvPicPr>
          <p:cNvPr id="15" name="Graphique 14" descr="Asie">
            <a:extLst>
              <a:ext uri="{FF2B5EF4-FFF2-40B4-BE49-F238E27FC236}">
                <a16:creationId xmlns:a16="http://schemas.microsoft.com/office/drawing/2014/main" id="{1167DE60-B48D-D740-A240-ACB686697A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477" y="3093838"/>
            <a:ext cx="1022992" cy="1022992"/>
          </a:xfrm>
          <a:prstGeom prst="rect">
            <a:avLst/>
          </a:prstGeom>
        </p:spPr>
      </p:pic>
      <p:pic>
        <p:nvPicPr>
          <p:cNvPr id="17" name="Graphique 16" descr="Afrique">
            <a:extLst>
              <a:ext uri="{FF2B5EF4-FFF2-40B4-BE49-F238E27FC236}">
                <a16:creationId xmlns:a16="http://schemas.microsoft.com/office/drawing/2014/main" id="{78834D39-CB20-7F4B-8CBC-C1E24BAEFB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58193" y="4589260"/>
            <a:ext cx="914400" cy="914400"/>
          </a:xfrm>
          <a:prstGeom prst="rect">
            <a:avLst/>
          </a:prstGeom>
        </p:spPr>
      </p:pic>
      <p:pic>
        <p:nvPicPr>
          <p:cNvPr id="19" name="Graphique 18" descr="Amérique du Nord">
            <a:extLst>
              <a:ext uri="{FF2B5EF4-FFF2-40B4-BE49-F238E27FC236}">
                <a16:creationId xmlns:a16="http://schemas.microsoft.com/office/drawing/2014/main" id="{F4183730-F1A3-284A-A03D-ACE28EED91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29876" y="3507836"/>
            <a:ext cx="914400" cy="914400"/>
          </a:xfrm>
          <a:prstGeom prst="rect">
            <a:avLst/>
          </a:prstGeom>
        </p:spPr>
      </p:pic>
      <p:pic>
        <p:nvPicPr>
          <p:cNvPr id="21" name="Graphique 20" descr="Amérique du Sud">
            <a:extLst>
              <a:ext uri="{FF2B5EF4-FFF2-40B4-BE49-F238E27FC236}">
                <a16:creationId xmlns:a16="http://schemas.microsoft.com/office/drawing/2014/main" id="{B933DFB2-86D7-8C45-A7E4-54676ADFC6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06453" y="4527683"/>
            <a:ext cx="914400" cy="914400"/>
          </a:xfrm>
          <a:prstGeom prst="rect">
            <a:avLst/>
          </a:prstGeom>
        </p:spPr>
      </p:pic>
      <p:pic>
        <p:nvPicPr>
          <p:cNvPr id="23" name="Graphique 22" descr="Australie">
            <a:extLst>
              <a:ext uri="{FF2B5EF4-FFF2-40B4-BE49-F238E27FC236}">
                <a16:creationId xmlns:a16="http://schemas.microsoft.com/office/drawing/2014/main" id="{BA5916DD-3A33-E147-A8FE-912789BC51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60923" y="5170281"/>
            <a:ext cx="914400" cy="914400"/>
          </a:xfrm>
          <a:prstGeom prst="rect">
            <a:avLst/>
          </a:prstGeom>
        </p:spPr>
      </p:pic>
      <p:pic>
        <p:nvPicPr>
          <p:cNvPr id="25" name="Graphique 24" descr="Europe">
            <a:extLst>
              <a:ext uri="{FF2B5EF4-FFF2-40B4-BE49-F238E27FC236}">
                <a16:creationId xmlns:a16="http://schemas.microsoft.com/office/drawing/2014/main" id="{73C0BDFA-8E20-8C4C-BCD8-3E992B7E83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07336" y="3525150"/>
            <a:ext cx="914400" cy="914400"/>
          </a:xfrm>
          <a:prstGeom prst="rect">
            <a:avLst/>
          </a:prstGeom>
        </p:spPr>
      </p:pic>
    </p:spTree>
    <p:extLst>
      <p:ext uri="{BB962C8B-B14F-4D97-AF65-F5344CB8AC3E}">
        <p14:creationId xmlns:p14="http://schemas.microsoft.com/office/powerpoint/2010/main" val="2254819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9F6422-E1B7-384F-A766-E8A69F97ED55}"/>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16D76782-0E9C-7948-A88A-A7C225EC71EB}"/>
              </a:ext>
            </a:extLst>
          </p:cNvPr>
          <p:cNvSpPr txBox="1"/>
          <p:nvPr/>
        </p:nvSpPr>
        <p:spPr>
          <a:xfrm>
            <a:off x="770690" y="250368"/>
            <a:ext cx="10650619" cy="5827877"/>
          </a:xfrm>
          <a:prstGeom prst="rect">
            <a:avLst/>
          </a:prstGeom>
          <a:noFill/>
        </p:spPr>
        <p:txBody>
          <a:bodyPr wrap="square" rtlCol="0">
            <a:spAutoFit/>
          </a:bodyPr>
          <a:lstStyle/>
          <a:p>
            <a:pPr marL="285750" indent="-285750">
              <a:lnSpc>
                <a:spcPts val="2960"/>
              </a:lnSpc>
              <a:buFont typeface="Wingdings" pitchFamily="2" charset="2"/>
              <a:buChar char="ü"/>
            </a:pPr>
            <a:r>
              <a:rPr lang="fr-FR" b="1" dirty="0">
                <a:solidFill>
                  <a:srgbClr val="FF0000"/>
                </a:solidFill>
              </a:rPr>
              <a:t>Vaccins = bien commun ? </a:t>
            </a:r>
            <a:r>
              <a:rPr lang="fr-FR" b="1" dirty="0"/>
              <a:t>L’approche vaccinale est comprise comme une solution qui ne peut fonctionner qu’à condition que tous les pays puissent mettre en commun leurs savoirs et que toutes les populations puissent en bénéficier au même moment dans les mêmes conditions.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solidFill>
                  <a:srgbClr val="FF0000"/>
                </a:solidFill>
              </a:rPr>
              <a:t>« Un pour tous, tous pour un » </a:t>
            </a:r>
            <a:r>
              <a:rPr lang="fr-FR" b="1" dirty="0"/>
              <a:t>: les réponses des Français ne démontrent pas tant une générosité à l’égard des populations les moins susceptibles d’avoir accès à un vaccin contre la Covid-19, qu’une véritable approche pragmatique. C’est la prise de conscience qu’en matière épidémique sur une planète mondialisée, pour se sauver soi, il faut permettre à tout le monde de se sauver.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solidFill>
                  <a:srgbClr val="FF0000"/>
                </a:solidFill>
              </a:rPr>
              <a:t>Un ennemi extérieur qui rend plus solidaire </a:t>
            </a:r>
            <a:r>
              <a:rPr lang="fr-FR" b="1" dirty="0"/>
              <a:t>: à la manière d’un plébiscite pour une réponse coordonnée à l’échelle mondiale les opinions à propos de la recherche d’un vaccin contre la Covid-19 démontrent à quel point la pandémie est perçue comme un fléau et que le salut ne pourra passer par des égoïsmes nationaux.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solidFill>
                  <a:srgbClr val="FF0000"/>
                </a:solidFill>
              </a:rPr>
              <a:t>Une vision ré-enchantée du multilatéralisme </a:t>
            </a:r>
            <a:r>
              <a:rPr lang="fr-FR" b="1" dirty="0"/>
              <a:t>: la pandémie du Covid-19 réveille la nécessité d’une rationalité qui passe par un retour vers un certain multilatéralisme. </a:t>
            </a:r>
            <a:endParaRPr lang="fr-FR" dirty="0"/>
          </a:p>
        </p:txBody>
      </p:sp>
      <p:pic>
        <p:nvPicPr>
          <p:cNvPr id="5" name="Image 4">
            <a:extLst>
              <a:ext uri="{FF2B5EF4-FFF2-40B4-BE49-F238E27FC236}">
                <a16:creationId xmlns:a16="http://schemas.microsoft.com/office/drawing/2014/main" id="{050BD456-E5A9-5248-931D-C4C9299165B6}"/>
              </a:ext>
            </a:extLst>
          </p:cNvPr>
          <p:cNvPicPr>
            <a:picLocks noChangeAspect="1"/>
          </p:cNvPicPr>
          <p:nvPr/>
        </p:nvPicPr>
        <p:blipFill>
          <a:blip r:embed="rId2"/>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6C3E4436-EB26-DA4F-A4E5-7A8B4E332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4204992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5841A3-E4E0-3349-8AD4-FCC9D9EBF1B5}"/>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3" name="Image 2">
            <a:extLst>
              <a:ext uri="{FF2B5EF4-FFF2-40B4-BE49-F238E27FC236}">
                <a16:creationId xmlns:a16="http://schemas.microsoft.com/office/drawing/2014/main" id="{D734EBC8-B575-5449-A07B-9C8BECB65056}"/>
              </a:ext>
            </a:extLst>
          </p:cNvPr>
          <p:cNvPicPr>
            <a:picLocks noChangeAspect="1"/>
          </p:cNvPicPr>
          <p:nvPr/>
        </p:nvPicPr>
        <p:blipFill rotWithShape="1">
          <a:blip r:embed="rId2"/>
          <a:srcRect t="5741" b="16667"/>
          <a:stretch/>
        </p:blipFill>
        <p:spPr>
          <a:xfrm>
            <a:off x="1745597" y="412104"/>
            <a:ext cx="10146850" cy="5321300"/>
          </a:xfrm>
          <a:prstGeom prst="rect">
            <a:avLst/>
          </a:prstGeom>
        </p:spPr>
      </p:pic>
      <p:pic>
        <p:nvPicPr>
          <p:cNvPr id="6" name="Graphique 5" descr="Graphique à barres avec tendance à la baisse">
            <a:extLst>
              <a:ext uri="{FF2B5EF4-FFF2-40B4-BE49-F238E27FC236}">
                <a16:creationId xmlns:a16="http://schemas.microsoft.com/office/drawing/2014/main" id="{82EB6666-BDD2-464B-8420-14A91C9511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957" y="2140214"/>
            <a:ext cx="290274" cy="290274"/>
          </a:xfrm>
          <a:prstGeom prst="rect">
            <a:avLst/>
          </a:prstGeom>
        </p:spPr>
      </p:pic>
      <p:sp>
        <p:nvSpPr>
          <p:cNvPr id="11" name="ZoneTexte 10">
            <a:extLst>
              <a:ext uri="{FF2B5EF4-FFF2-40B4-BE49-F238E27FC236}">
                <a16:creationId xmlns:a16="http://schemas.microsoft.com/office/drawing/2014/main" id="{6D3C01C3-6C96-E548-9587-FC9BAA591192}"/>
              </a:ext>
            </a:extLst>
          </p:cNvPr>
          <p:cNvSpPr txBox="1"/>
          <p:nvPr/>
        </p:nvSpPr>
        <p:spPr>
          <a:xfrm>
            <a:off x="555231" y="2135099"/>
            <a:ext cx="1668983" cy="646331"/>
          </a:xfrm>
          <a:prstGeom prst="rect">
            <a:avLst/>
          </a:prstGeom>
          <a:noFill/>
        </p:spPr>
        <p:txBody>
          <a:bodyPr wrap="none" rtlCol="0">
            <a:spAutoFit/>
          </a:bodyPr>
          <a:lstStyle/>
          <a:p>
            <a:r>
              <a:rPr lang="fr-FR" sz="1400" dirty="0"/>
              <a:t>- 4 points (&lt;25 ans)</a:t>
            </a:r>
          </a:p>
          <a:p>
            <a:endParaRPr lang="fr-FR" sz="800" dirty="0"/>
          </a:p>
          <a:p>
            <a:r>
              <a:rPr lang="fr-FR" sz="1400" dirty="0"/>
              <a:t>+ 8 points (&gt;65 ans)</a:t>
            </a:r>
          </a:p>
        </p:txBody>
      </p:sp>
      <p:sp>
        <p:nvSpPr>
          <p:cNvPr id="13" name="ZoneTexte 12">
            <a:extLst>
              <a:ext uri="{FF2B5EF4-FFF2-40B4-BE49-F238E27FC236}">
                <a16:creationId xmlns:a16="http://schemas.microsoft.com/office/drawing/2014/main" id="{9E0BC353-4955-DC46-ABB1-72C08905A88E}"/>
              </a:ext>
            </a:extLst>
          </p:cNvPr>
          <p:cNvSpPr txBox="1"/>
          <p:nvPr/>
        </p:nvSpPr>
        <p:spPr>
          <a:xfrm>
            <a:off x="555231" y="3250971"/>
            <a:ext cx="1699311" cy="646331"/>
          </a:xfrm>
          <a:prstGeom prst="rect">
            <a:avLst/>
          </a:prstGeom>
          <a:noFill/>
        </p:spPr>
        <p:txBody>
          <a:bodyPr wrap="none" rtlCol="0">
            <a:spAutoFit/>
          </a:bodyPr>
          <a:lstStyle/>
          <a:p>
            <a:r>
              <a:rPr lang="fr-FR" sz="1400" dirty="0"/>
              <a:t>+ 8 points (&gt;65 ans)</a:t>
            </a:r>
          </a:p>
          <a:p>
            <a:endParaRPr lang="fr-FR" sz="800" dirty="0"/>
          </a:p>
          <a:p>
            <a:r>
              <a:rPr lang="fr-FR" sz="1400" dirty="0"/>
              <a:t>+ 8 points (à gauche)</a:t>
            </a:r>
          </a:p>
        </p:txBody>
      </p:sp>
      <p:sp>
        <p:nvSpPr>
          <p:cNvPr id="17" name="ZoneTexte 16">
            <a:extLst>
              <a:ext uri="{FF2B5EF4-FFF2-40B4-BE49-F238E27FC236}">
                <a16:creationId xmlns:a16="http://schemas.microsoft.com/office/drawing/2014/main" id="{74453189-407A-E04D-8E55-02EEB277AE06}"/>
              </a:ext>
            </a:extLst>
          </p:cNvPr>
          <p:cNvSpPr txBox="1"/>
          <p:nvPr/>
        </p:nvSpPr>
        <p:spPr>
          <a:xfrm>
            <a:off x="524903" y="4383613"/>
            <a:ext cx="1699311" cy="646331"/>
          </a:xfrm>
          <a:prstGeom prst="rect">
            <a:avLst/>
          </a:prstGeom>
          <a:noFill/>
        </p:spPr>
        <p:txBody>
          <a:bodyPr wrap="none" rtlCol="0">
            <a:spAutoFit/>
          </a:bodyPr>
          <a:lstStyle/>
          <a:p>
            <a:r>
              <a:rPr lang="fr-FR" sz="1400" dirty="0"/>
              <a:t>+ 7 points (&gt;65 ans)</a:t>
            </a:r>
          </a:p>
          <a:p>
            <a:endParaRPr lang="fr-FR" sz="800" dirty="0"/>
          </a:p>
          <a:p>
            <a:r>
              <a:rPr lang="fr-FR" sz="1400" dirty="0"/>
              <a:t>+ 8 points (à gauche)</a:t>
            </a:r>
          </a:p>
        </p:txBody>
      </p:sp>
      <p:pic>
        <p:nvPicPr>
          <p:cNvPr id="18" name="Image 17">
            <a:extLst>
              <a:ext uri="{FF2B5EF4-FFF2-40B4-BE49-F238E27FC236}">
                <a16:creationId xmlns:a16="http://schemas.microsoft.com/office/drawing/2014/main" id="{7AA4824D-23D3-394F-90D2-5D68D97524DE}"/>
              </a:ext>
            </a:extLst>
          </p:cNvPr>
          <p:cNvPicPr>
            <a:picLocks noChangeAspect="1"/>
          </p:cNvPicPr>
          <p:nvPr/>
        </p:nvPicPr>
        <p:blipFill>
          <a:blip r:embed="rId5"/>
          <a:stretch>
            <a:fillRect/>
          </a:stretch>
        </p:blipFill>
        <p:spPr>
          <a:xfrm>
            <a:off x="8662770" y="6206418"/>
            <a:ext cx="1598806" cy="683665"/>
          </a:xfrm>
          <a:prstGeom prst="rect">
            <a:avLst/>
          </a:prstGeom>
        </p:spPr>
      </p:pic>
      <p:pic>
        <p:nvPicPr>
          <p:cNvPr id="19" name="Image 18">
            <a:extLst>
              <a:ext uri="{FF2B5EF4-FFF2-40B4-BE49-F238E27FC236}">
                <a16:creationId xmlns:a16="http://schemas.microsoft.com/office/drawing/2014/main" id="{5F0AB04C-9C24-A341-8481-F599044DCF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pic>
        <p:nvPicPr>
          <p:cNvPr id="21" name="Graphique 20" descr="Graphique à barres avec tendance à la hausse (droite à gauche)">
            <a:extLst>
              <a:ext uri="{FF2B5EF4-FFF2-40B4-BE49-F238E27FC236}">
                <a16:creationId xmlns:a16="http://schemas.microsoft.com/office/drawing/2014/main" id="{E8E4D0B3-A2F1-7749-8900-F820A74877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64957" y="2480554"/>
            <a:ext cx="315127" cy="315127"/>
          </a:xfrm>
          <a:prstGeom prst="rect">
            <a:avLst/>
          </a:prstGeom>
        </p:spPr>
      </p:pic>
      <p:pic>
        <p:nvPicPr>
          <p:cNvPr id="22" name="Graphique 21" descr="Graphique à barres avec tendance à la hausse (droite à gauche)">
            <a:extLst>
              <a:ext uri="{FF2B5EF4-FFF2-40B4-BE49-F238E27FC236}">
                <a16:creationId xmlns:a16="http://schemas.microsoft.com/office/drawing/2014/main" id="{FFA8BDDB-C186-F64F-8F65-67C0F45C13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50208" y="3602099"/>
            <a:ext cx="315127" cy="315127"/>
          </a:xfrm>
          <a:prstGeom prst="rect">
            <a:avLst/>
          </a:prstGeom>
        </p:spPr>
      </p:pic>
      <p:pic>
        <p:nvPicPr>
          <p:cNvPr id="23" name="Graphique 22" descr="Graphique à barres avec tendance à la hausse (droite à gauche)">
            <a:extLst>
              <a:ext uri="{FF2B5EF4-FFF2-40B4-BE49-F238E27FC236}">
                <a16:creationId xmlns:a16="http://schemas.microsoft.com/office/drawing/2014/main" id="{B9408CD9-A5E8-1B4A-AD58-AE5E303048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40104" y="3247817"/>
            <a:ext cx="315127" cy="315127"/>
          </a:xfrm>
          <a:prstGeom prst="rect">
            <a:avLst/>
          </a:prstGeom>
        </p:spPr>
      </p:pic>
      <p:pic>
        <p:nvPicPr>
          <p:cNvPr id="24" name="Graphique 23" descr="Graphique à barres avec tendance à la hausse (droite à gauche)">
            <a:extLst>
              <a:ext uri="{FF2B5EF4-FFF2-40B4-BE49-F238E27FC236}">
                <a16:creationId xmlns:a16="http://schemas.microsoft.com/office/drawing/2014/main" id="{A123FBDB-0774-F044-9903-B07EEFC4A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50207" y="4349567"/>
            <a:ext cx="315127" cy="315127"/>
          </a:xfrm>
          <a:prstGeom prst="rect">
            <a:avLst/>
          </a:prstGeom>
        </p:spPr>
      </p:pic>
      <p:pic>
        <p:nvPicPr>
          <p:cNvPr id="25" name="Graphique 24" descr="Graphique à barres avec tendance à la hausse (droite à gauche)">
            <a:extLst>
              <a:ext uri="{FF2B5EF4-FFF2-40B4-BE49-F238E27FC236}">
                <a16:creationId xmlns:a16="http://schemas.microsoft.com/office/drawing/2014/main" id="{B2C787ED-7C82-474A-A432-596A727971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30623" y="4724157"/>
            <a:ext cx="315127" cy="315127"/>
          </a:xfrm>
          <a:prstGeom prst="rect">
            <a:avLst/>
          </a:prstGeom>
        </p:spPr>
      </p:pic>
    </p:spTree>
    <p:extLst>
      <p:ext uri="{BB962C8B-B14F-4D97-AF65-F5344CB8AC3E}">
        <p14:creationId xmlns:p14="http://schemas.microsoft.com/office/powerpoint/2010/main" val="265655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5ABA50-BF69-6E46-B62D-31DF65A3F3C4}"/>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3" name="Image 2" descr="Une image contenant texte&#10;&#10;Description générée automatiquement">
            <a:extLst>
              <a:ext uri="{FF2B5EF4-FFF2-40B4-BE49-F238E27FC236}">
                <a16:creationId xmlns:a16="http://schemas.microsoft.com/office/drawing/2014/main" id="{8D66A8E6-8C8F-5945-B954-29C6B6276859}"/>
              </a:ext>
            </a:extLst>
          </p:cNvPr>
          <p:cNvPicPr>
            <a:picLocks noChangeAspect="1"/>
          </p:cNvPicPr>
          <p:nvPr/>
        </p:nvPicPr>
        <p:blipFill rotWithShape="1">
          <a:blip r:embed="rId2"/>
          <a:srcRect t="5927" b="14629"/>
          <a:stretch/>
        </p:blipFill>
        <p:spPr>
          <a:xfrm>
            <a:off x="769182" y="110040"/>
            <a:ext cx="10589467" cy="6150753"/>
          </a:xfrm>
          <a:prstGeom prst="rect">
            <a:avLst/>
          </a:prstGeom>
        </p:spPr>
      </p:pic>
      <p:pic>
        <p:nvPicPr>
          <p:cNvPr id="5" name="Image 4">
            <a:extLst>
              <a:ext uri="{FF2B5EF4-FFF2-40B4-BE49-F238E27FC236}">
                <a16:creationId xmlns:a16="http://schemas.microsoft.com/office/drawing/2014/main" id="{ED5D4775-E056-4A46-B44E-99BCE5881421}"/>
              </a:ext>
            </a:extLst>
          </p:cNvPr>
          <p:cNvPicPr>
            <a:picLocks noChangeAspect="1"/>
          </p:cNvPicPr>
          <p:nvPr/>
        </p:nvPicPr>
        <p:blipFill>
          <a:blip r:embed="rId3"/>
          <a:stretch>
            <a:fillRect/>
          </a:stretch>
        </p:blipFill>
        <p:spPr>
          <a:xfrm>
            <a:off x="9192124" y="6316160"/>
            <a:ext cx="1342165" cy="573923"/>
          </a:xfrm>
          <a:prstGeom prst="rect">
            <a:avLst/>
          </a:prstGeom>
        </p:spPr>
      </p:pic>
      <p:pic>
        <p:nvPicPr>
          <p:cNvPr id="6" name="Image 5">
            <a:extLst>
              <a:ext uri="{FF2B5EF4-FFF2-40B4-BE49-F238E27FC236}">
                <a16:creationId xmlns:a16="http://schemas.microsoft.com/office/drawing/2014/main" id="{300B578F-72FA-6448-B3B3-F9C204C74D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2299" y="6411873"/>
            <a:ext cx="1431988" cy="318478"/>
          </a:xfrm>
          <a:prstGeom prst="rect">
            <a:avLst/>
          </a:prstGeom>
        </p:spPr>
      </p:pic>
    </p:spTree>
    <p:extLst>
      <p:ext uri="{BB962C8B-B14F-4D97-AF65-F5344CB8AC3E}">
        <p14:creationId xmlns:p14="http://schemas.microsoft.com/office/powerpoint/2010/main" val="3745160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C5A01-9B70-BB48-B797-E5E26E98423D}"/>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5" name="Image 4">
            <a:extLst>
              <a:ext uri="{FF2B5EF4-FFF2-40B4-BE49-F238E27FC236}">
                <a16:creationId xmlns:a16="http://schemas.microsoft.com/office/drawing/2014/main" id="{86FB18E5-DFCF-3F49-94BC-91C12F76AD13}"/>
              </a:ext>
            </a:extLst>
          </p:cNvPr>
          <p:cNvPicPr>
            <a:picLocks noChangeAspect="1"/>
          </p:cNvPicPr>
          <p:nvPr/>
        </p:nvPicPr>
        <p:blipFill>
          <a:blip r:embed="rId2"/>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119BB6DE-4A85-EE40-A4FD-AED69F572C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pic>
        <p:nvPicPr>
          <p:cNvPr id="8" name="Image 7">
            <a:extLst>
              <a:ext uri="{FF2B5EF4-FFF2-40B4-BE49-F238E27FC236}">
                <a16:creationId xmlns:a16="http://schemas.microsoft.com/office/drawing/2014/main" id="{8A8EEA97-C725-ED48-91D7-52571C61C7F4}"/>
              </a:ext>
            </a:extLst>
          </p:cNvPr>
          <p:cNvPicPr>
            <a:picLocks noChangeAspect="1"/>
          </p:cNvPicPr>
          <p:nvPr/>
        </p:nvPicPr>
        <p:blipFill rotWithShape="1">
          <a:blip r:embed="rId4"/>
          <a:srcRect t="4259" b="81487"/>
          <a:stretch/>
        </p:blipFill>
        <p:spPr>
          <a:xfrm>
            <a:off x="339854" y="90495"/>
            <a:ext cx="9422938" cy="1340708"/>
          </a:xfrm>
          <a:prstGeom prst="rect">
            <a:avLst/>
          </a:prstGeom>
        </p:spPr>
      </p:pic>
      <p:pic>
        <p:nvPicPr>
          <p:cNvPr id="10" name="Image 9">
            <a:extLst>
              <a:ext uri="{FF2B5EF4-FFF2-40B4-BE49-F238E27FC236}">
                <a16:creationId xmlns:a16="http://schemas.microsoft.com/office/drawing/2014/main" id="{3BD70EC4-9F66-9E47-8DCF-B2058AC94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9506" y="1455989"/>
            <a:ext cx="9271000" cy="4495800"/>
          </a:xfrm>
          <a:prstGeom prst="rect">
            <a:avLst/>
          </a:prstGeom>
        </p:spPr>
      </p:pic>
    </p:spTree>
    <p:extLst>
      <p:ext uri="{BB962C8B-B14F-4D97-AF65-F5344CB8AC3E}">
        <p14:creationId xmlns:p14="http://schemas.microsoft.com/office/powerpoint/2010/main" val="2304496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608156-D54F-4547-B310-F5A7A386B7AC}"/>
              </a:ext>
            </a:extLst>
          </p:cNvPr>
          <p:cNvPicPr>
            <a:picLocks noChangeAspect="1"/>
          </p:cNvPicPr>
          <p:nvPr/>
        </p:nvPicPr>
        <p:blipFill rotWithShape="1">
          <a:blip r:embed="rId2"/>
          <a:srcRect t="6852" r="4681" b="18333"/>
          <a:stretch/>
        </p:blipFill>
        <p:spPr>
          <a:xfrm>
            <a:off x="91441" y="854771"/>
            <a:ext cx="9705157" cy="5148457"/>
          </a:xfrm>
          <a:prstGeom prst="rect">
            <a:avLst/>
          </a:prstGeom>
        </p:spPr>
      </p:pic>
      <p:pic>
        <p:nvPicPr>
          <p:cNvPr id="6" name="Graphique 5" descr="Graphique à barres avec tendance à la baisse">
            <a:extLst>
              <a:ext uri="{FF2B5EF4-FFF2-40B4-BE49-F238E27FC236}">
                <a16:creationId xmlns:a16="http://schemas.microsoft.com/office/drawing/2014/main" id="{D5FF30C9-4A2D-5C47-BE86-ACF75D5DE0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2538" y="2197158"/>
            <a:ext cx="290274" cy="290274"/>
          </a:xfrm>
          <a:prstGeom prst="rect">
            <a:avLst/>
          </a:prstGeom>
        </p:spPr>
      </p:pic>
      <p:sp>
        <p:nvSpPr>
          <p:cNvPr id="7" name="ZoneTexte 6">
            <a:extLst>
              <a:ext uri="{FF2B5EF4-FFF2-40B4-BE49-F238E27FC236}">
                <a16:creationId xmlns:a16="http://schemas.microsoft.com/office/drawing/2014/main" id="{800F29B8-3E79-E946-BE0A-D0F0F59B6CF3}"/>
              </a:ext>
            </a:extLst>
          </p:cNvPr>
          <p:cNvSpPr txBox="1"/>
          <p:nvPr/>
        </p:nvSpPr>
        <p:spPr>
          <a:xfrm>
            <a:off x="10012812" y="2192043"/>
            <a:ext cx="1705852" cy="646331"/>
          </a:xfrm>
          <a:prstGeom prst="rect">
            <a:avLst/>
          </a:prstGeom>
          <a:noFill/>
        </p:spPr>
        <p:txBody>
          <a:bodyPr wrap="none" rtlCol="0">
            <a:spAutoFit/>
          </a:bodyPr>
          <a:lstStyle/>
          <a:p>
            <a:r>
              <a:rPr lang="fr-FR" sz="1400" dirty="0"/>
              <a:t>- 20 points (&lt;25 ans)</a:t>
            </a:r>
          </a:p>
          <a:p>
            <a:endParaRPr lang="fr-FR" sz="800" dirty="0"/>
          </a:p>
          <a:p>
            <a:r>
              <a:rPr lang="fr-FR" sz="1400" dirty="0"/>
              <a:t>+ 11 points (&gt;65 ans)</a:t>
            </a:r>
          </a:p>
        </p:txBody>
      </p:sp>
      <p:pic>
        <p:nvPicPr>
          <p:cNvPr id="8" name="Graphique 7" descr="Graphique à barres avec tendance à la hausse (droite à gauche)">
            <a:extLst>
              <a:ext uri="{FF2B5EF4-FFF2-40B4-BE49-F238E27FC236}">
                <a16:creationId xmlns:a16="http://schemas.microsoft.com/office/drawing/2014/main" id="{DE3B02EC-042E-8C47-BBB0-507E387DA5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562343" y="3217110"/>
            <a:ext cx="315127" cy="315127"/>
          </a:xfrm>
          <a:prstGeom prst="rect">
            <a:avLst/>
          </a:prstGeom>
        </p:spPr>
      </p:pic>
      <p:pic>
        <p:nvPicPr>
          <p:cNvPr id="11" name="Graphique 10" descr="Graphique à barres avec tendance à la baisse">
            <a:extLst>
              <a:ext uri="{FF2B5EF4-FFF2-40B4-BE49-F238E27FC236}">
                <a16:creationId xmlns:a16="http://schemas.microsoft.com/office/drawing/2014/main" id="{4AB9784F-B4B1-B248-BB80-A7D6C2442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0229" y="2856764"/>
            <a:ext cx="290274" cy="290274"/>
          </a:xfrm>
          <a:prstGeom prst="rect">
            <a:avLst/>
          </a:prstGeom>
        </p:spPr>
      </p:pic>
      <p:sp>
        <p:nvSpPr>
          <p:cNvPr id="12" name="ZoneTexte 11">
            <a:extLst>
              <a:ext uri="{FF2B5EF4-FFF2-40B4-BE49-F238E27FC236}">
                <a16:creationId xmlns:a16="http://schemas.microsoft.com/office/drawing/2014/main" id="{2A9C976E-F444-6640-8F73-B89EE31218D8}"/>
              </a:ext>
            </a:extLst>
          </p:cNvPr>
          <p:cNvSpPr txBox="1"/>
          <p:nvPr/>
        </p:nvSpPr>
        <p:spPr>
          <a:xfrm>
            <a:off x="6840503" y="2856764"/>
            <a:ext cx="1740285" cy="646331"/>
          </a:xfrm>
          <a:prstGeom prst="rect">
            <a:avLst/>
          </a:prstGeom>
          <a:noFill/>
        </p:spPr>
        <p:txBody>
          <a:bodyPr wrap="none" rtlCol="0">
            <a:spAutoFit/>
          </a:bodyPr>
          <a:lstStyle/>
          <a:p>
            <a:r>
              <a:rPr lang="fr-FR" sz="1400" dirty="0"/>
              <a:t>+ 15 points (&lt;25 ans)</a:t>
            </a:r>
          </a:p>
          <a:p>
            <a:endParaRPr lang="fr-FR" sz="800" dirty="0"/>
          </a:p>
          <a:p>
            <a:r>
              <a:rPr lang="fr-FR" sz="1400" dirty="0"/>
              <a:t>+ 6 points (au centre)</a:t>
            </a:r>
          </a:p>
        </p:txBody>
      </p:sp>
      <p:sp>
        <p:nvSpPr>
          <p:cNvPr id="13" name="Rectangle 12">
            <a:extLst>
              <a:ext uri="{FF2B5EF4-FFF2-40B4-BE49-F238E27FC236}">
                <a16:creationId xmlns:a16="http://schemas.microsoft.com/office/drawing/2014/main" id="{8DA22F01-BE66-3E45-B324-BA0A0FE57FC4}"/>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14" name="Image 13">
            <a:extLst>
              <a:ext uri="{FF2B5EF4-FFF2-40B4-BE49-F238E27FC236}">
                <a16:creationId xmlns:a16="http://schemas.microsoft.com/office/drawing/2014/main" id="{2362CCB1-3223-CD49-80D8-F81391B3102A}"/>
              </a:ext>
            </a:extLst>
          </p:cNvPr>
          <p:cNvPicPr>
            <a:picLocks noChangeAspect="1"/>
          </p:cNvPicPr>
          <p:nvPr/>
        </p:nvPicPr>
        <p:blipFill>
          <a:blip r:embed="rId7"/>
          <a:stretch>
            <a:fillRect/>
          </a:stretch>
        </p:blipFill>
        <p:spPr>
          <a:xfrm>
            <a:off x="8662770" y="6206418"/>
            <a:ext cx="1598806" cy="683665"/>
          </a:xfrm>
          <a:prstGeom prst="rect">
            <a:avLst/>
          </a:prstGeom>
        </p:spPr>
      </p:pic>
      <p:pic>
        <p:nvPicPr>
          <p:cNvPr id="15" name="Image 14">
            <a:extLst>
              <a:ext uri="{FF2B5EF4-FFF2-40B4-BE49-F238E27FC236}">
                <a16:creationId xmlns:a16="http://schemas.microsoft.com/office/drawing/2014/main" id="{AB7A96E3-1677-F444-8812-92FAC6E441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pic>
        <p:nvPicPr>
          <p:cNvPr id="16" name="Graphique 15" descr="Graphique à barres avec tendance à la hausse (droite à gauche)">
            <a:extLst>
              <a:ext uri="{FF2B5EF4-FFF2-40B4-BE49-F238E27FC236}">
                <a16:creationId xmlns:a16="http://schemas.microsoft.com/office/drawing/2014/main" id="{4CB5B4B4-13F6-F54E-94BD-B932A198AC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710111" y="2515208"/>
            <a:ext cx="315127" cy="315127"/>
          </a:xfrm>
          <a:prstGeom prst="rect">
            <a:avLst/>
          </a:prstGeom>
        </p:spPr>
      </p:pic>
    </p:spTree>
    <p:extLst>
      <p:ext uri="{BB962C8B-B14F-4D97-AF65-F5344CB8AC3E}">
        <p14:creationId xmlns:p14="http://schemas.microsoft.com/office/powerpoint/2010/main" val="3848023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B87A051-7551-CF49-A3BE-89262A9F3821}"/>
              </a:ext>
            </a:extLst>
          </p:cNvPr>
          <p:cNvPicPr>
            <a:picLocks noChangeAspect="1"/>
          </p:cNvPicPr>
          <p:nvPr/>
        </p:nvPicPr>
        <p:blipFill rotWithShape="1">
          <a:blip r:embed="rId2"/>
          <a:srcRect l="3439" t="6297" r="4065" b="18519"/>
          <a:stretch/>
        </p:blipFill>
        <p:spPr>
          <a:xfrm>
            <a:off x="512528" y="127649"/>
            <a:ext cx="11166943" cy="6135018"/>
          </a:xfrm>
          <a:prstGeom prst="rect">
            <a:avLst/>
          </a:prstGeom>
        </p:spPr>
      </p:pic>
      <p:sp>
        <p:nvSpPr>
          <p:cNvPr id="7" name="Rectangle 6">
            <a:extLst>
              <a:ext uri="{FF2B5EF4-FFF2-40B4-BE49-F238E27FC236}">
                <a16:creationId xmlns:a16="http://schemas.microsoft.com/office/drawing/2014/main" id="{D164DA94-8BCD-4E41-A9B1-78151F5FA5A3}"/>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5" name="Image 4">
            <a:extLst>
              <a:ext uri="{FF2B5EF4-FFF2-40B4-BE49-F238E27FC236}">
                <a16:creationId xmlns:a16="http://schemas.microsoft.com/office/drawing/2014/main" id="{4D114176-04ED-AB4D-9440-DD97357D3E36}"/>
              </a:ext>
            </a:extLst>
          </p:cNvPr>
          <p:cNvPicPr>
            <a:picLocks noChangeAspect="1"/>
          </p:cNvPicPr>
          <p:nvPr/>
        </p:nvPicPr>
        <p:blipFill>
          <a:blip r:embed="rId3"/>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943D21D4-4480-7241-8B69-05EA4DA896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3661673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F953CB2E-1DD4-144C-B9EB-8DC9531D79FD}"/>
              </a:ext>
            </a:extLst>
          </p:cNvPr>
          <p:cNvPicPr>
            <a:picLocks noChangeAspect="1"/>
          </p:cNvPicPr>
          <p:nvPr/>
        </p:nvPicPr>
        <p:blipFill rotWithShape="1">
          <a:blip r:embed="rId2">
            <a:extLst>
              <a:ext uri="{28A0092B-C50C-407E-A947-70E740481C1C}">
                <a14:useLocalDpi xmlns:a14="http://schemas.microsoft.com/office/drawing/2010/main" val="0"/>
              </a:ext>
            </a:extLst>
          </a:blip>
          <a:srcRect t="4191" b="9501"/>
          <a:stretch/>
        </p:blipFill>
        <p:spPr>
          <a:xfrm>
            <a:off x="210854" y="117629"/>
            <a:ext cx="8645763" cy="6311367"/>
          </a:xfrm>
          <a:prstGeom prst="rect">
            <a:avLst/>
          </a:prstGeom>
        </p:spPr>
      </p:pic>
      <p:sp>
        <p:nvSpPr>
          <p:cNvPr id="7" name="Rectangle 6">
            <a:extLst>
              <a:ext uri="{FF2B5EF4-FFF2-40B4-BE49-F238E27FC236}">
                <a16:creationId xmlns:a16="http://schemas.microsoft.com/office/drawing/2014/main" id="{D164DA94-8BCD-4E41-A9B1-78151F5FA5A3}"/>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5" name="Image 4">
            <a:extLst>
              <a:ext uri="{FF2B5EF4-FFF2-40B4-BE49-F238E27FC236}">
                <a16:creationId xmlns:a16="http://schemas.microsoft.com/office/drawing/2014/main" id="{4D114176-04ED-AB4D-9440-DD97357D3E36}"/>
              </a:ext>
            </a:extLst>
          </p:cNvPr>
          <p:cNvPicPr>
            <a:picLocks noChangeAspect="1"/>
          </p:cNvPicPr>
          <p:nvPr/>
        </p:nvPicPr>
        <p:blipFill>
          <a:blip r:embed="rId3"/>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943D21D4-4480-7241-8B69-05EA4DA896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
        <p:nvSpPr>
          <p:cNvPr id="15" name="ZoneTexte 14">
            <a:extLst>
              <a:ext uri="{FF2B5EF4-FFF2-40B4-BE49-F238E27FC236}">
                <a16:creationId xmlns:a16="http://schemas.microsoft.com/office/drawing/2014/main" id="{1A818154-5E84-484A-A9C0-C23B46CA1517}"/>
              </a:ext>
            </a:extLst>
          </p:cNvPr>
          <p:cNvSpPr txBox="1"/>
          <p:nvPr/>
        </p:nvSpPr>
        <p:spPr>
          <a:xfrm>
            <a:off x="8701064" y="4325983"/>
            <a:ext cx="2285999" cy="553998"/>
          </a:xfrm>
          <a:prstGeom prst="rect">
            <a:avLst/>
          </a:prstGeom>
          <a:noFill/>
        </p:spPr>
        <p:txBody>
          <a:bodyPr wrap="square" rtlCol="0">
            <a:spAutoFit/>
          </a:bodyPr>
          <a:lstStyle/>
          <a:p>
            <a:r>
              <a:rPr lang="fr-FR" sz="1000" i="1" dirty="0"/>
              <a:t>Enquête menée entre le 21 - 28 juillet 2020 auprès d’un échantillon représentatif de 2042 adultes en France.</a:t>
            </a:r>
          </a:p>
        </p:txBody>
      </p:sp>
    </p:spTree>
    <p:extLst>
      <p:ext uri="{BB962C8B-B14F-4D97-AF65-F5344CB8AC3E}">
        <p14:creationId xmlns:p14="http://schemas.microsoft.com/office/powerpoint/2010/main" val="4084206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66685D32-189A-554B-838F-612FCE51D022}"/>
              </a:ext>
            </a:extLst>
          </p:cNvPr>
          <p:cNvGrpSpPr/>
          <p:nvPr/>
        </p:nvGrpSpPr>
        <p:grpSpPr>
          <a:xfrm rot="21439338">
            <a:off x="-328882" y="-910791"/>
            <a:ext cx="13170944" cy="1350000"/>
            <a:chOff x="-204395" y="61356"/>
            <a:chExt cx="13170945" cy="798192"/>
          </a:xfrm>
        </p:grpSpPr>
        <p:sp>
          <p:nvSpPr>
            <p:cNvPr id="3" name="Rectangle 2">
              <a:extLst>
                <a:ext uri="{FF2B5EF4-FFF2-40B4-BE49-F238E27FC236}">
                  <a16:creationId xmlns:a16="http://schemas.microsoft.com/office/drawing/2014/main" id="{3A640F00-3858-7940-97B2-9744B612D8FC}"/>
                </a:ext>
              </a:extLst>
            </p:cNvPr>
            <p:cNvSpPr/>
            <p:nvPr userDrawn="1"/>
          </p:nvSpPr>
          <p:spPr>
            <a:xfrm>
              <a:off x="-204395" y="84998"/>
              <a:ext cx="774550" cy="774550"/>
            </a:xfrm>
            <a:prstGeom prst="rect">
              <a:avLst/>
            </a:prstGeom>
            <a:solidFill>
              <a:srgbClr val="2A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3EABDC7A-B649-B047-9E4B-C0A65D09A685}"/>
                </a:ext>
              </a:extLst>
            </p:cNvPr>
            <p:cNvSpPr/>
            <p:nvPr userDrawn="1"/>
          </p:nvSpPr>
          <p:spPr>
            <a:xfrm>
              <a:off x="754828" y="84998"/>
              <a:ext cx="774550" cy="774550"/>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0C72EBA4-F13F-E041-8A67-0C351D85CD4D}"/>
                </a:ext>
              </a:extLst>
            </p:cNvPr>
            <p:cNvSpPr/>
            <p:nvPr userDrawn="1"/>
          </p:nvSpPr>
          <p:spPr>
            <a:xfrm>
              <a:off x="1713155" y="84998"/>
              <a:ext cx="774550" cy="774550"/>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1D9C1E-ECC5-2C47-9141-1793FA54FCFE}"/>
                </a:ext>
              </a:extLst>
            </p:cNvPr>
            <p:cNvSpPr/>
            <p:nvPr userDrawn="1"/>
          </p:nvSpPr>
          <p:spPr>
            <a:xfrm>
              <a:off x="2671482" y="73177"/>
              <a:ext cx="774550" cy="774550"/>
            </a:xfrm>
            <a:prstGeom prst="rect">
              <a:avLst/>
            </a:prstGeom>
            <a:solidFill>
              <a:srgbClr val="E53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710EE59-269F-A04C-A5B1-5D6123530704}"/>
                </a:ext>
              </a:extLst>
            </p:cNvPr>
            <p:cNvSpPr/>
            <p:nvPr userDrawn="1"/>
          </p:nvSpPr>
          <p:spPr>
            <a:xfrm>
              <a:off x="3629809" y="73177"/>
              <a:ext cx="774550" cy="774550"/>
            </a:xfrm>
            <a:prstGeom prst="rect">
              <a:avLst/>
            </a:prstGeom>
            <a:solidFill>
              <a:srgbClr val="FD6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16D11DE-2BFB-B547-BAA6-3CE85BE78EC7}"/>
                </a:ext>
              </a:extLst>
            </p:cNvPr>
            <p:cNvSpPr/>
            <p:nvPr userDrawn="1"/>
          </p:nvSpPr>
          <p:spPr>
            <a:xfrm>
              <a:off x="4557660" y="73177"/>
              <a:ext cx="774550" cy="774550"/>
            </a:xfrm>
            <a:prstGeom prst="rect">
              <a:avLst/>
            </a:prstGeom>
            <a:solidFill>
              <a:srgbClr val="A90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6F4DD79-1303-A949-855B-4678B56DF5B4}"/>
                </a:ext>
              </a:extLst>
            </p:cNvPr>
            <p:cNvSpPr/>
            <p:nvPr userDrawn="1"/>
          </p:nvSpPr>
          <p:spPr>
            <a:xfrm>
              <a:off x="5516883" y="73177"/>
              <a:ext cx="774550" cy="774550"/>
            </a:xfrm>
            <a:prstGeom prst="rect">
              <a:avLst/>
            </a:prstGeom>
            <a:solidFill>
              <a:srgbClr val="FDC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6F30888-B509-6A44-A64E-A67BD88175C6}"/>
                </a:ext>
              </a:extLst>
            </p:cNvPr>
            <p:cNvSpPr/>
            <p:nvPr userDrawn="1"/>
          </p:nvSpPr>
          <p:spPr>
            <a:xfrm>
              <a:off x="6475210" y="73177"/>
              <a:ext cx="774550" cy="774550"/>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CB74FE7-9AD8-294F-8029-171D69B64301}"/>
                </a:ext>
              </a:extLst>
            </p:cNvPr>
            <p:cNvSpPr/>
            <p:nvPr userDrawn="1"/>
          </p:nvSpPr>
          <p:spPr>
            <a:xfrm>
              <a:off x="7433537" y="61356"/>
              <a:ext cx="774550" cy="774550"/>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82A83AD-6FEA-8646-B517-99871C3BA62E}"/>
                </a:ext>
              </a:extLst>
            </p:cNvPr>
            <p:cNvSpPr/>
            <p:nvPr userDrawn="1"/>
          </p:nvSpPr>
          <p:spPr>
            <a:xfrm>
              <a:off x="8391864" y="61356"/>
              <a:ext cx="774550" cy="774550"/>
            </a:xfrm>
            <a:prstGeom prst="rect">
              <a:avLst/>
            </a:prstGeom>
            <a:solidFill>
              <a:srgbClr val="B307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6D22BEA-B6CD-2B4D-9D79-8EB15DF0A292}"/>
                </a:ext>
              </a:extLst>
            </p:cNvPr>
            <p:cNvSpPr/>
            <p:nvPr userDrawn="1"/>
          </p:nvSpPr>
          <p:spPr>
            <a:xfrm>
              <a:off x="9350191" y="73177"/>
              <a:ext cx="774550" cy="774550"/>
            </a:xfrm>
            <a:prstGeom prst="rect">
              <a:avLst/>
            </a:prstGeom>
            <a:solidFill>
              <a:srgbClr val="298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6683919-51B5-E249-BAD1-89B0AF2CDE4B}"/>
                </a:ext>
              </a:extLst>
            </p:cNvPr>
            <p:cNvSpPr/>
            <p:nvPr userDrawn="1"/>
          </p:nvSpPr>
          <p:spPr>
            <a:xfrm>
              <a:off x="10309414" y="73177"/>
              <a:ext cx="774550" cy="774550"/>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9919D42C-7D07-2B4F-BCD5-FA62E6D9FE3A}"/>
                </a:ext>
              </a:extLst>
            </p:cNvPr>
            <p:cNvSpPr/>
            <p:nvPr userDrawn="1"/>
          </p:nvSpPr>
          <p:spPr>
            <a:xfrm>
              <a:off x="11267741" y="73177"/>
              <a:ext cx="774550" cy="774550"/>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3477A45C-8251-0849-BD1A-F390780393B1}"/>
                </a:ext>
              </a:extLst>
            </p:cNvPr>
            <p:cNvSpPr/>
            <p:nvPr userDrawn="1"/>
          </p:nvSpPr>
          <p:spPr>
            <a:xfrm>
              <a:off x="12192000" y="61356"/>
              <a:ext cx="774550" cy="774550"/>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4DCE3601-3534-2047-A08F-500E1ABD88C2}"/>
              </a:ext>
            </a:extLst>
          </p:cNvPr>
          <p:cNvGrpSpPr/>
          <p:nvPr/>
        </p:nvGrpSpPr>
        <p:grpSpPr>
          <a:xfrm rot="21439338">
            <a:off x="-265453" y="6410505"/>
            <a:ext cx="13170944" cy="1350000"/>
            <a:chOff x="-204395" y="61356"/>
            <a:chExt cx="13170945" cy="798192"/>
          </a:xfrm>
        </p:grpSpPr>
        <p:sp>
          <p:nvSpPr>
            <p:cNvPr id="21" name="Rectangle 20">
              <a:extLst>
                <a:ext uri="{FF2B5EF4-FFF2-40B4-BE49-F238E27FC236}">
                  <a16:creationId xmlns:a16="http://schemas.microsoft.com/office/drawing/2014/main" id="{3D624367-D61D-6548-8817-F20425D4F425}"/>
                </a:ext>
              </a:extLst>
            </p:cNvPr>
            <p:cNvSpPr/>
            <p:nvPr userDrawn="1"/>
          </p:nvSpPr>
          <p:spPr>
            <a:xfrm>
              <a:off x="-204395" y="84998"/>
              <a:ext cx="774550" cy="774550"/>
            </a:xfrm>
            <a:prstGeom prst="rect">
              <a:avLst/>
            </a:prstGeom>
            <a:solidFill>
              <a:srgbClr val="2A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A582785E-180B-834F-88A6-3F56538A6265}"/>
                </a:ext>
              </a:extLst>
            </p:cNvPr>
            <p:cNvSpPr/>
            <p:nvPr userDrawn="1"/>
          </p:nvSpPr>
          <p:spPr>
            <a:xfrm>
              <a:off x="754828" y="84998"/>
              <a:ext cx="774550" cy="774550"/>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D3ADBD50-738A-4943-91ED-7612A5CC3609}"/>
                </a:ext>
              </a:extLst>
            </p:cNvPr>
            <p:cNvSpPr/>
            <p:nvPr userDrawn="1"/>
          </p:nvSpPr>
          <p:spPr>
            <a:xfrm>
              <a:off x="1713155" y="84998"/>
              <a:ext cx="774550" cy="774550"/>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7D98AE0B-66AE-3545-85E3-4311D0F0D2FB}"/>
                </a:ext>
              </a:extLst>
            </p:cNvPr>
            <p:cNvSpPr/>
            <p:nvPr userDrawn="1"/>
          </p:nvSpPr>
          <p:spPr>
            <a:xfrm>
              <a:off x="2671482" y="73177"/>
              <a:ext cx="774550" cy="774550"/>
            </a:xfrm>
            <a:prstGeom prst="rect">
              <a:avLst/>
            </a:prstGeom>
            <a:solidFill>
              <a:srgbClr val="E53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AA2A6484-337F-9246-B25B-4AD8A1754A8C}"/>
                </a:ext>
              </a:extLst>
            </p:cNvPr>
            <p:cNvSpPr/>
            <p:nvPr userDrawn="1"/>
          </p:nvSpPr>
          <p:spPr>
            <a:xfrm>
              <a:off x="3629809" y="73177"/>
              <a:ext cx="774550" cy="774550"/>
            </a:xfrm>
            <a:prstGeom prst="rect">
              <a:avLst/>
            </a:prstGeom>
            <a:solidFill>
              <a:srgbClr val="FD6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33E1A3EE-C646-1D48-9CB8-03B7ED9749BC}"/>
                </a:ext>
              </a:extLst>
            </p:cNvPr>
            <p:cNvSpPr/>
            <p:nvPr userDrawn="1"/>
          </p:nvSpPr>
          <p:spPr>
            <a:xfrm>
              <a:off x="4557660" y="73177"/>
              <a:ext cx="774550" cy="774550"/>
            </a:xfrm>
            <a:prstGeom prst="rect">
              <a:avLst/>
            </a:prstGeom>
            <a:solidFill>
              <a:srgbClr val="A90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BFCFFBB8-A400-DE47-874F-77E6074DD16D}"/>
                </a:ext>
              </a:extLst>
            </p:cNvPr>
            <p:cNvSpPr/>
            <p:nvPr userDrawn="1"/>
          </p:nvSpPr>
          <p:spPr>
            <a:xfrm>
              <a:off x="5516883" y="73177"/>
              <a:ext cx="774550" cy="774550"/>
            </a:xfrm>
            <a:prstGeom prst="rect">
              <a:avLst/>
            </a:prstGeom>
            <a:solidFill>
              <a:srgbClr val="FDC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FF8C9901-62BC-1947-A1EC-35DCCDAD287D}"/>
                </a:ext>
              </a:extLst>
            </p:cNvPr>
            <p:cNvSpPr/>
            <p:nvPr userDrawn="1"/>
          </p:nvSpPr>
          <p:spPr>
            <a:xfrm>
              <a:off x="6475210" y="73177"/>
              <a:ext cx="774550" cy="774550"/>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343F3FF7-911F-2C4C-B9AC-B39A8F15FBAC}"/>
                </a:ext>
              </a:extLst>
            </p:cNvPr>
            <p:cNvSpPr/>
            <p:nvPr userDrawn="1"/>
          </p:nvSpPr>
          <p:spPr>
            <a:xfrm>
              <a:off x="7433537" y="61356"/>
              <a:ext cx="774550" cy="774550"/>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1D4A3A9E-9001-F147-8EA3-4B92FE47F4FC}"/>
                </a:ext>
              </a:extLst>
            </p:cNvPr>
            <p:cNvSpPr/>
            <p:nvPr userDrawn="1"/>
          </p:nvSpPr>
          <p:spPr>
            <a:xfrm>
              <a:off x="8391864" y="61356"/>
              <a:ext cx="774550" cy="774550"/>
            </a:xfrm>
            <a:prstGeom prst="rect">
              <a:avLst/>
            </a:prstGeom>
            <a:solidFill>
              <a:srgbClr val="B307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ADA25FE9-4851-1845-8DDD-04935FA758C8}"/>
                </a:ext>
              </a:extLst>
            </p:cNvPr>
            <p:cNvSpPr/>
            <p:nvPr userDrawn="1"/>
          </p:nvSpPr>
          <p:spPr>
            <a:xfrm>
              <a:off x="9350191" y="73177"/>
              <a:ext cx="774550" cy="774550"/>
            </a:xfrm>
            <a:prstGeom prst="rect">
              <a:avLst/>
            </a:prstGeom>
            <a:solidFill>
              <a:srgbClr val="298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DE2FFCA2-E8E7-8E48-B156-1C6A85F0C1B7}"/>
                </a:ext>
              </a:extLst>
            </p:cNvPr>
            <p:cNvSpPr/>
            <p:nvPr userDrawn="1"/>
          </p:nvSpPr>
          <p:spPr>
            <a:xfrm>
              <a:off x="10309414" y="73177"/>
              <a:ext cx="774550" cy="774550"/>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A792532C-2C08-1041-B357-E9955BDF1F3F}"/>
                </a:ext>
              </a:extLst>
            </p:cNvPr>
            <p:cNvSpPr/>
            <p:nvPr userDrawn="1"/>
          </p:nvSpPr>
          <p:spPr>
            <a:xfrm>
              <a:off x="11267741" y="73177"/>
              <a:ext cx="774550" cy="774550"/>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2E15AA64-E514-3342-8915-CABCB5B98277}"/>
                </a:ext>
              </a:extLst>
            </p:cNvPr>
            <p:cNvSpPr/>
            <p:nvPr userDrawn="1"/>
          </p:nvSpPr>
          <p:spPr>
            <a:xfrm>
              <a:off x="12192000" y="61356"/>
              <a:ext cx="774550" cy="774550"/>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8" name="Image 37">
            <a:extLst>
              <a:ext uri="{FF2B5EF4-FFF2-40B4-BE49-F238E27FC236}">
                <a16:creationId xmlns:a16="http://schemas.microsoft.com/office/drawing/2014/main" id="{08CA1811-BACD-0543-9CB9-BEE8F39418EC}"/>
              </a:ext>
            </a:extLst>
          </p:cNvPr>
          <p:cNvPicPr>
            <a:picLocks noChangeAspect="1"/>
          </p:cNvPicPr>
          <p:nvPr/>
        </p:nvPicPr>
        <p:blipFill>
          <a:blip r:embed="rId3"/>
          <a:stretch>
            <a:fillRect/>
          </a:stretch>
        </p:blipFill>
        <p:spPr>
          <a:xfrm>
            <a:off x="546978" y="5101984"/>
            <a:ext cx="2036896" cy="453877"/>
          </a:xfrm>
          <a:prstGeom prst="rect">
            <a:avLst/>
          </a:prstGeom>
        </p:spPr>
      </p:pic>
      <p:sp>
        <p:nvSpPr>
          <p:cNvPr id="39" name="Rectangle 38">
            <a:extLst>
              <a:ext uri="{FF2B5EF4-FFF2-40B4-BE49-F238E27FC236}">
                <a16:creationId xmlns:a16="http://schemas.microsoft.com/office/drawing/2014/main" id="{49E919CB-8F7C-B34A-AD1E-CE26AE579475}"/>
              </a:ext>
            </a:extLst>
          </p:cNvPr>
          <p:cNvSpPr/>
          <p:nvPr/>
        </p:nvSpPr>
        <p:spPr>
          <a:xfrm>
            <a:off x="605138" y="2154513"/>
            <a:ext cx="10217220" cy="2523768"/>
          </a:xfrm>
          <a:prstGeom prst="rect">
            <a:avLst/>
          </a:prstGeom>
        </p:spPr>
        <p:txBody>
          <a:bodyPr wrap="none">
            <a:spAutoFit/>
          </a:bodyPr>
          <a:lstStyle/>
          <a:p>
            <a:pPr algn="ctr">
              <a:spcAft>
                <a:spcPts val="0"/>
              </a:spcAft>
            </a:pPr>
            <a:r>
              <a:rPr lang="en-GB" sz="7200" spc="300" dirty="0">
                <a:solidFill>
                  <a:srgbClr val="000000"/>
                </a:solidFill>
                <a:latin typeface="Bebas Neue Regular" panose="020B0606020202050201" pitchFamily="34" charset="77"/>
                <a:ea typeface="Times New Roman" panose="02020603050405020304" pitchFamily="18" charset="0"/>
                <a:cs typeface="Arial" panose="020B0604020202020204" pitchFamily="34" charset="0"/>
              </a:rPr>
              <a:t>La </a:t>
            </a:r>
            <a:r>
              <a:rPr lang="en-GB" sz="7200" spc="300" dirty="0" err="1">
                <a:solidFill>
                  <a:srgbClr val="000000"/>
                </a:solidFill>
                <a:latin typeface="Bebas Neue Regular" panose="020B0606020202050201" pitchFamily="34" charset="77"/>
                <a:ea typeface="Times New Roman" panose="02020603050405020304" pitchFamily="18" charset="0"/>
                <a:cs typeface="Arial" panose="020B0604020202020204" pitchFamily="34" charset="0"/>
              </a:rPr>
              <a:t>pandémie</a:t>
            </a:r>
            <a:r>
              <a:rPr lang="en-GB" sz="7200" spc="300" dirty="0">
                <a:solidFill>
                  <a:srgbClr val="000000"/>
                </a:solidFill>
                <a:latin typeface="Bebas Neue Regular" panose="020B0606020202050201" pitchFamily="34" charset="77"/>
                <a:ea typeface="Times New Roman" panose="02020603050405020304" pitchFamily="18" charset="0"/>
                <a:cs typeface="Arial" panose="020B0604020202020204" pitchFamily="34" charset="0"/>
              </a:rPr>
              <a:t> de Covid-19</a:t>
            </a:r>
          </a:p>
          <a:p>
            <a:pPr algn="ctr">
              <a:spcAft>
                <a:spcPts val="0"/>
              </a:spcAft>
            </a:pPr>
            <a:r>
              <a:rPr lang="fr-FR" sz="3400" spc="300"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rPr>
              <a:t>L’occasion d’une </a:t>
            </a:r>
          </a:p>
          <a:p>
            <a:pPr algn="ctr">
              <a:spcAft>
                <a:spcPts val="0"/>
              </a:spcAft>
            </a:pPr>
            <a:r>
              <a:rPr lang="fr-FR" sz="3400" spc="300"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rPr>
              <a:t>prise de conscience de nos interdépendances ?</a:t>
            </a:r>
          </a:p>
          <a:p>
            <a:pPr algn="ctr">
              <a:spcAft>
                <a:spcPts val="0"/>
              </a:spcAft>
            </a:pPr>
            <a:endParaRPr lang="fr-FR" spc="300"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8" name="Image 17">
            <a:extLst>
              <a:ext uri="{FF2B5EF4-FFF2-40B4-BE49-F238E27FC236}">
                <a16:creationId xmlns:a16="http://schemas.microsoft.com/office/drawing/2014/main" id="{82FA4C18-B453-DE4F-8BB1-15185069C270}"/>
              </a:ext>
            </a:extLst>
          </p:cNvPr>
          <p:cNvPicPr>
            <a:picLocks noChangeAspect="1"/>
          </p:cNvPicPr>
          <p:nvPr/>
        </p:nvPicPr>
        <p:blipFill>
          <a:blip r:embed="rId4"/>
          <a:stretch>
            <a:fillRect/>
          </a:stretch>
        </p:blipFill>
        <p:spPr>
          <a:xfrm>
            <a:off x="4655235" y="4851866"/>
            <a:ext cx="2145666" cy="917507"/>
          </a:xfrm>
          <a:prstGeom prst="rect">
            <a:avLst/>
          </a:prstGeom>
        </p:spPr>
      </p:pic>
      <p:pic>
        <p:nvPicPr>
          <p:cNvPr id="35" name="Image 34">
            <a:extLst>
              <a:ext uri="{FF2B5EF4-FFF2-40B4-BE49-F238E27FC236}">
                <a16:creationId xmlns:a16="http://schemas.microsoft.com/office/drawing/2014/main" id="{6445C2E8-757F-EC4E-BFB2-193C0CC31365}"/>
              </a:ext>
            </a:extLst>
          </p:cNvPr>
          <p:cNvPicPr>
            <a:picLocks noChangeAspect="1"/>
          </p:cNvPicPr>
          <p:nvPr/>
        </p:nvPicPr>
        <p:blipFill>
          <a:blip r:embed="rId5"/>
          <a:stretch>
            <a:fillRect/>
          </a:stretch>
        </p:blipFill>
        <p:spPr>
          <a:xfrm>
            <a:off x="3145069" y="5148407"/>
            <a:ext cx="1259494" cy="295752"/>
          </a:xfrm>
          <a:prstGeom prst="rect">
            <a:avLst/>
          </a:prstGeom>
        </p:spPr>
      </p:pic>
    </p:spTree>
    <p:extLst>
      <p:ext uri="{BB962C8B-B14F-4D97-AF65-F5344CB8AC3E}">
        <p14:creationId xmlns:p14="http://schemas.microsoft.com/office/powerpoint/2010/main" val="4104762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18E5C-CBF7-1B4B-BF9C-89592B2704DC}"/>
              </a:ext>
            </a:extLst>
          </p:cNvPr>
          <p:cNvSpPr/>
          <p:nvPr/>
        </p:nvSpPr>
        <p:spPr>
          <a:xfrm rot="21420654">
            <a:off x="-744365" y="-283749"/>
            <a:ext cx="13911574" cy="55841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CDE76B91-0116-664B-828B-0B84B1EE6389}"/>
              </a:ext>
            </a:extLst>
          </p:cNvPr>
          <p:cNvSpPr txBox="1"/>
          <p:nvPr/>
        </p:nvSpPr>
        <p:spPr>
          <a:xfrm>
            <a:off x="977733" y="1364002"/>
            <a:ext cx="8159917" cy="2064998"/>
          </a:xfrm>
          <a:prstGeom prst="rect">
            <a:avLst/>
          </a:prstGeom>
          <a:noFill/>
        </p:spPr>
        <p:txBody>
          <a:bodyPr vert="horz" wrap="square" lIns="91440" tIns="45720" rIns="91440" bIns="45720" rtlCol="0" anchor="ctr">
            <a:normAutofit fontScale="55000" lnSpcReduction="20000"/>
          </a:bodyPr>
          <a:lstStyle/>
          <a:p>
            <a:pPr algn="ctr"/>
            <a:r>
              <a:rPr lang="fr-FR" sz="13800" dirty="0">
                <a:solidFill>
                  <a:schemeClr val="bg1"/>
                </a:solidFill>
                <a:latin typeface="Bebas Neue Regular" panose="020B0606020202050201" pitchFamily="34" charset="77"/>
              </a:rPr>
              <a:t>UNE DÉFIANCE Vis-à-vis </a:t>
            </a:r>
          </a:p>
          <a:p>
            <a:pPr algn="ctr"/>
            <a:r>
              <a:rPr lang="fr-FR" sz="13800" dirty="0">
                <a:solidFill>
                  <a:schemeClr val="bg1"/>
                </a:solidFill>
                <a:latin typeface="Bebas Neue Regular" panose="020B0606020202050201" pitchFamily="34" charset="77"/>
              </a:rPr>
              <a:t>DU politique</a:t>
            </a:r>
          </a:p>
        </p:txBody>
      </p:sp>
      <p:pic>
        <p:nvPicPr>
          <p:cNvPr id="6" name="Graphique 5" descr="Couronne d'utilisateur masculine">
            <a:extLst>
              <a:ext uri="{FF2B5EF4-FFF2-40B4-BE49-F238E27FC236}">
                <a16:creationId xmlns:a16="http://schemas.microsoft.com/office/drawing/2014/main" id="{61253C77-E958-EB43-A91B-10F1EACC96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3496" y="4309232"/>
            <a:ext cx="1478000" cy="1478000"/>
          </a:xfrm>
          <a:prstGeom prst="rect">
            <a:avLst/>
          </a:prstGeom>
        </p:spPr>
      </p:pic>
      <p:pic>
        <p:nvPicPr>
          <p:cNvPr id="8" name="Graphique 7" descr="Couronne d'utilisateur féminine">
            <a:extLst>
              <a:ext uri="{FF2B5EF4-FFF2-40B4-BE49-F238E27FC236}">
                <a16:creationId xmlns:a16="http://schemas.microsoft.com/office/drawing/2014/main" id="{40E50B38-2FA5-E544-AD42-1F5A134214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9650" y="4309232"/>
            <a:ext cx="1478000" cy="1478000"/>
          </a:xfrm>
          <a:prstGeom prst="rect">
            <a:avLst/>
          </a:prstGeom>
        </p:spPr>
      </p:pic>
      <p:pic>
        <p:nvPicPr>
          <p:cNvPr id="10" name="Graphique 9" descr="Poing serré">
            <a:extLst>
              <a:ext uri="{FF2B5EF4-FFF2-40B4-BE49-F238E27FC236}">
                <a16:creationId xmlns:a16="http://schemas.microsoft.com/office/drawing/2014/main" id="{0B15A3F3-CE48-A848-BCA1-46B4B358B7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9969" y="2971800"/>
            <a:ext cx="1478000" cy="1478000"/>
          </a:xfrm>
          <a:prstGeom prst="rect">
            <a:avLst/>
          </a:prstGeom>
        </p:spPr>
      </p:pic>
    </p:spTree>
    <p:extLst>
      <p:ext uri="{BB962C8B-B14F-4D97-AF65-F5344CB8AC3E}">
        <p14:creationId xmlns:p14="http://schemas.microsoft.com/office/powerpoint/2010/main" val="3226454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1BF5A0-0274-5C41-BCF6-FFE5B845BC09}"/>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16D76782-0E9C-7948-A88A-A7C225EC71EB}"/>
              </a:ext>
            </a:extLst>
          </p:cNvPr>
          <p:cNvSpPr txBox="1"/>
          <p:nvPr/>
        </p:nvSpPr>
        <p:spPr>
          <a:xfrm>
            <a:off x="887945" y="763261"/>
            <a:ext cx="9956481" cy="5443157"/>
          </a:xfrm>
          <a:prstGeom prst="rect">
            <a:avLst/>
          </a:prstGeom>
          <a:noFill/>
        </p:spPr>
        <p:txBody>
          <a:bodyPr wrap="square" rtlCol="0">
            <a:spAutoFit/>
          </a:bodyPr>
          <a:lstStyle/>
          <a:p>
            <a:pPr marL="285750" indent="-285750">
              <a:lnSpc>
                <a:spcPts val="2960"/>
              </a:lnSpc>
              <a:buFont typeface="Wingdings" pitchFamily="2" charset="2"/>
              <a:buChar char="ü"/>
            </a:pPr>
            <a:r>
              <a:rPr lang="fr-FR" b="1" dirty="0"/>
              <a:t>36% des Français ne font pas confiance aux dirigeants politiques pour faire en sorte de partager la découverte d’un vaccin avec les autres pays.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Pour autant, 50% des Français font confiance à certains chefs d’Etats pour partager les découvertes scientifiques qui émaneraient de leur propre pays avec d’autre pays.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Sur ce sujet, les femmes sont plutôt plus confiantes que les hommes.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Les avis quant à savoir si la France est leader mondial dans la découverte d’un vaccin contre la Covid-19 sont très partagés. 28% des Français ne connaissent pas le rôle de la France en matière de recherche scientifique contre la Covid-19, soit 42% de ceux qui n’ont aucun diplôme contre 18% des répondants titulaires d’un Bac+5. </a:t>
            </a:r>
          </a:p>
          <a:p>
            <a:pPr marL="285750" indent="-285750">
              <a:lnSpc>
                <a:spcPts val="2960"/>
              </a:lnSpc>
              <a:buFont typeface="Wingdings" pitchFamily="2" charset="2"/>
              <a:buChar char="ü"/>
            </a:pPr>
            <a:endParaRPr lang="fr-FR" b="1" dirty="0"/>
          </a:p>
          <a:p>
            <a:pPr>
              <a:lnSpc>
                <a:spcPts val="2960"/>
              </a:lnSpc>
            </a:pPr>
            <a:endParaRPr lang="fr-FR" dirty="0"/>
          </a:p>
        </p:txBody>
      </p:sp>
      <p:pic>
        <p:nvPicPr>
          <p:cNvPr id="5" name="Image 4">
            <a:extLst>
              <a:ext uri="{FF2B5EF4-FFF2-40B4-BE49-F238E27FC236}">
                <a16:creationId xmlns:a16="http://schemas.microsoft.com/office/drawing/2014/main" id="{00DE1751-6B8B-724F-A400-5444B6E0245D}"/>
              </a:ext>
            </a:extLst>
          </p:cNvPr>
          <p:cNvPicPr>
            <a:picLocks noChangeAspect="1"/>
          </p:cNvPicPr>
          <p:nvPr/>
        </p:nvPicPr>
        <p:blipFill>
          <a:blip r:embed="rId2"/>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597AE8AA-CA22-BE45-8EC2-2C92DD6864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1273661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B2D4F5-8446-1F42-B800-800725821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75" y="-150975"/>
            <a:ext cx="10353705" cy="7760512"/>
          </a:xfrm>
          <a:prstGeom prst="rect">
            <a:avLst/>
          </a:prstGeom>
        </p:spPr>
      </p:pic>
      <p:sp>
        <p:nvSpPr>
          <p:cNvPr id="16" name="Rectangle 15">
            <a:extLst>
              <a:ext uri="{FF2B5EF4-FFF2-40B4-BE49-F238E27FC236}">
                <a16:creationId xmlns:a16="http://schemas.microsoft.com/office/drawing/2014/main" id="{C7DF99CE-C064-FF40-B226-176638FFD2FB}"/>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14" name="Image 13">
            <a:extLst>
              <a:ext uri="{FF2B5EF4-FFF2-40B4-BE49-F238E27FC236}">
                <a16:creationId xmlns:a16="http://schemas.microsoft.com/office/drawing/2014/main" id="{895BD5AF-6A3D-E948-B964-541E53322189}"/>
              </a:ext>
            </a:extLst>
          </p:cNvPr>
          <p:cNvPicPr>
            <a:picLocks noChangeAspect="1"/>
          </p:cNvPicPr>
          <p:nvPr/>
        </p:nvPicPr>
        <p:blipFill>
          <a:blip r:embed="rId3"/>
          <a:stretch>
            <a:fillRect/>
          </a:stretch>
        </p:blipFill>
        <p:spPr>
          <a:xfrm>
            <a:off x="8662770" y="6206418"/>
            <a:ext cx="1598806" cy="683665"/>
          </a:xfrm>
          <a:prstGeom prst="rect">
            <a:avLst/>
          </a:prstGeom>
        </p:spPr>
      </p:pic>
      <p:pic>
        <p:nvPicPr>
          <p:cNvPr id="15" name="Image 14">
            <a:extLst>
              <a:ext uri="{FF2B5EF4-FFF2-40B4-BE49-F238E27FC236}">
                <a16:creationId xmlns:a16="http://schemas.microsoft.com/office/drawing/2014/main" id="{FECBBC48-7C0A-3E4E-A3F8-0D28764E46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pic>
        <p:nvPicPr>
          <p:cNvPr id="6" name="Graphique 5" descr="Femme">
            <a:extLst>
              <a:ext uri="{FF2B5EF4-FFF2-40B4-BE49-F238E27FC236}">
                <a16:creationId xmlns:a16="http://schemas.microsoft.com/office/drawing/2014/main" id="{FA2AB8BA-8018-4F47-A000-C2E23538DD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4117" y="3056746"/>
            <a:ext cx="336267" cy="336267"/>
          </a:xfrm>
          <a:prstGeom prst="rect">
            <a:avLst/>
          </a:prstGeom>
        </p:spPr>
      </p:pic>
      <p:pic>
        <p:nvPicPr>
          <p:cNvPr id="7" name="Graphique 6" descr="Homme">
            <a:extLst>
              <a:ext uri="{FF2B5EF4-FFF2-40B4-BE49-F238E27FC236}">
                <a16:creationId xmlns:a16="http://schemas.microsoft.com/office/drawing/2014/main" id="{AEAAB3CF-D8C1-DB45-A926-FE1818F0A3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4117" y="3393013"/>
            <a:ext cx="336268" cy="336268"/>
          </a:xfrm>
          <a:prstGeom prst="rect">
            <a:avLst/>
          </a:prstGeom>
        </p:spPr>
      </p:pic>
      <p:sp>
        <p:nvSpPr>
          <p:cNvPr id="8" name="ZoneTexte 7">
            <a:extLst>
              <a:ext uri="{FF2B5EF4-FFF2-40B4-BE49-F238E27FC236}">
                <a16:creationId xmlns:a16="http://schemas.microsoft.com/office/drawing/2014/main" id="{CB6380D6-BC0F-DA4D-9995-E8DC51EE5987}"/>
              </a:ext>
            </a:extLst>
          </p:cNvPr>
          <p:cNvSpPr txBox="1"/>
          <p:nvPr/>
        </p:nvSpPr>
        <p:spPr>
          <a:xfrm>
            <a:off x="7860384" y="3023681"/>
            <a:ext cx="1105880" cy="723275"/>
          </a:xfrm>
          <a:prstGeom prst="rect">
            <a:avLst/>
          </a:prstGeom>
          <a:noFill/>
        </p:spPr>
        <p:txBody>
          <a:bodyPr wrap="square" rtlCol="0">
            <a:spAutoFit/>
          </a:bodyPr>
          <a:lstStyle/>
          <a:p>
            <a:r>
              <a:rPr lang="fr-FR" dirty="0"/>
              <a:t>+ 3 points</a:t>
            </a:r>
          </a:p>
          <a:p>
            <a:endParaRPr lang="fr-FR" sz="500" dirty="0"/>
          </a:p>
          <a:p>
            <a:r>
              <a:rPr lang="fr-FR" dirty="0"/>
              <a:t>-  4 points</a:t>
            </a:r>
          </a:p>
        </p:txBody>
      </p:sp>
      <p:pic>
        <p:nvPicPr>
          <p:cNvPr id="12" name="Graphique 11" descr="Graphique à barres avec tendance à la hausse (droite à gauche)">
            <a:extLst>
              <a:ext uri="{FF2B5EF4-FFF2-40B4-BE49-F238E27FC236}">
                <a16:creationId xmlns:a16="http://schemas.microsoft.com/office/drawing/2014/main" id="{C7549759-872D-AC48-9AC0-369FD98BFF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70110" y="4293831"/>
            <a:ext cx="336268" cy="336268"/>
          </a:xfrm>
          <a:prstGeom prst="rect">
            <a:avLst/>
          </a:prstGeom>
        </p:spPr>
      </p:pic>
      <p:pic>
        <p:nvPicPr>
          <p:cNvPr id="13" name="Graphique 12" descr="Graphique à barres avec tendance à la baisse">
            <a:extLst>
              <a:ext uri="{FF2B5EF4-FFF2-40B4-BE49-F238E27FC236}">
                <a16:creationId xmlns:a16="http://schemas.microsoft.com/office/drawing/2014/main" id="{B827A80A-143D-BB4E-86E8-3748B8EF75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70110" y="3973858"/>
            <a:ext cx="336268" cy="336268"/>
          </a:xfrm>
          <a:prstGeom prst="rect">
            <a:avLst/>
          </a:prstGeom>
        </p:spPr>
      </p:pic>
      <p:sp>
        <p:nvSpPr>
          <p:cNvPr id="18" name="ZoneTexte 17">
            <a:extLst>
              <a:ext uri="{FF2B5EF4-FFF2-40B4-BE49-F238E27FC236}">
                <a16:creationId xmlns:a16="http://schemas.microsoft.com/office/drawing/2014/main" id="{D9911370-A0B7-6D44-9A1C-77B018D01A40}"/>
              </a:ext>
            </a:extLst>
          </p:cNvPr>
          <p:cNvSpPr txBox="1"/>
          <p:nvPr/>
        </p:nvSpPr>
        <p:spPr>
          <a:xfrm>
            <a:off x="7860384" y="3932193"/>
            <a:ext cx="1979516" cy="723275"/>
          </a:xfrm>
          <a:prstGeom prst="rect">
            <a:avLst/>
          </a:prstGeom>
          <a:noFill/>
        </p:spPr>
        <p:txBody>
          <a:bodyPr wrap="square" rtlCol="0">
            <a:spAutoFit/>
          </a:bodyPr>
          <a:lstStyle/>
          <a:p>
            <a:r>
              <a:rPr lang="fr-FR" dirty="0"/>
              <a:t>- 9 points (&lt;25 ans)</a:t>
            </a:r>
          </a:p>
          <a:p>
            <a:endParaRPr lang="fr-FR" sz="500" dirty="0"/>
          </a:p>
          <a:p>
            <a:r>
              <a:rPr lang="fr-FR" dirty="0"/>
              <a:t>+  5 points (&lt; bac)</a:t>
            </a:r>
          </a:p>
        </p:txBody>
      </p:sp>
    </p:spTree>
    <p:extLst>
      <p:ext uri="{BB962C8B-B14F-4D97-AF65-F5344CB8AC3E}">
        <p14:creationId xmlns:p14="http://schemas.microsoft.com/office/powerpoint/2010/main" val="961874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E957D8-9838-3344-907F-3E9D1DEE917A}"/>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3" name="Image 2">
            <a:extLst>
              <a:ext uri="{FF2B5EF4-FFF2-40B4-BE49-F238E27FC236}">
                <a16:creationId xmlns:a16="http://schemas.microsoft.com/office/drawing/2014/main" id="{29A4B408-320E-F54F-B9EF-1721E12034C8}"/>
              </a:ext>
            </a:extLst>
          </p:cNvPr>
          <p:cNvPicPr>
            <a:picLocks noChangeAspect="1"/>
          </p:cNvPicPr>
          <p:nvPr/>
        </p:nvPicPr>
        <p:blipFill rotWithShape="1">
          <a:blip r:embed="rId2"/>
          <a:srcRect t="21807" b="16850"/>
          <a:stretch/>
        </p:blipFill>
        <p:spPr>
          <a:xfrm>
            <a:off x="759735" y="1445341"/>
            <a:ext cx="10672530" cy="4424827"/>
          </a:xfrm>
          <a:prstGeom prst="rect">
            <a:avLst/>
          </a:prstGeom>
        </p:spPr>
      </p:pic>
      <p:pic>
        <p:nvPicPr>
          <p:cNvPr id="5" name="Graphique 4" descr="Graphique à barres avec tendance à la hausse (droite à gauche)">
            <a:extLst>
              <a:ext uri="{FF2B5EF4-FFF2-40B4-BE49-F238E27FC236}">
                <a16:creationId xmlns:a16="http://schemas.microsoft.com/office/drawing/2014/main" id="{19BF7513-ECB3-114E-9553-E271A180D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7479" y="1609245"/>
            <a:ext cx="369895" cy="369895"/>
          </a:xfrm>
          <a:prstGeom prst="rect">
            <a:avLst/>
          </a:prstGeom>
        </p:spPr>
      </p:pic>
      <p:pic>
        <p:nvPicPr>
          <p:cNvPr id="6" name="Graphique 5" descr="Graphique à barres avec tendance à la baisse">
            <a:extLst>
              <a:ext uri="{FF2B5EF4-FFF2-40B4-BE49-F238E27FC236}">
                <a16:creationId xmlns:a16="http://schemas.microsoft.com/office/drawing/2014/main" id="{2D31D8D8-DCCA-974C-A37A-B507FD0E71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7479" y="1273230"/>
            <a:ext cx="369895" cy="369895"/>
          </a:xfrm>
          <a:prstGeom prst="rect">
            <a:avLst/>
          </a:prstGeom>
        </p:spPr>
      </p:pic>
      <p:sp>
        <p:nvSpPr>
          <p:cNvPr id="7" name="ZoneTexte 6">
            <a:extLst>
              <a:ext uri="{FF2B5EF4-FFF2-40B4-BE49-F238E27FC236}">
                <a16:creationId xmlns:a16="http://schemas.microsoft.com/office/drawing/2014/main" id="{9661DFC5-48B7-4D4C-9AA4-925969D24DA6}"/>
              </a:ext>
            </a:extLst>
          </p:cNvPr>
          <p:cNvSpPr txBox="1"/>
          <p:nvPr/>
        </p:nvSpPr>
        <p:spPr>
          <a:xfrm>
            <a:off x="7464566" y="1310250"/>
            <a:ext cx="4546437" cy="727892"/>
          </a:xfrm>
          <a:prstGeom prst="rect">
            <a:avLst/>
          </a:prstGeom>
          <a:noFill/>
        </p:spPr>
        <p:txBody>
          <a:bodyPr wrap="none" rtlCol="0">
            <a:spAutoFit/>
          </a:bodyPr>
          <a:lstStyle/>
          <a:p>
            <a:r>
              <a:rPr lang="fr-FR" sz="1400" dirty="0"/>
              <a:t>- 7 points (électeurs de </a:t>
            </a:r>
            <a:r>
              <a:rPr lang="fr-FR" sz="1400" dirty="0" err="1"/>
              <a:t>E.Macron</a:t>
            </a:r>
            <a:r>
              <a:rPr lang="fr-FR" sz="1400" dirty="0"/>
              <a:t> - 1</a:t>
            </a:r>
            <a:r>
              <a:rPr lang="fr-FR" sz="1400" baseline="30000" dirty="0"/>
              <a:t>er</a:t>
            </a:r>
            <a:r>
              <a:rPr lang="fr-FR" sz="1400" dirty="0"/>
              <a:t> tour présidentielle)</a:t>
            </a:r>
          </a:p>
          <a:p>
            <a:endParaRPr lang="fr-FR" sz="900" dirty="0"/>
          </a:p>
          <a:p>
            <a:r>
              <a:rPr lang="fr-FR" sz="1400" dirty="0"/>
              <a:t>+  10 points électeurs de </a:t>
            </a:r>
            <a:r>
              <a:rPr lang="fr-FR" sz="1400" dirty="0" err="1"/>
              <a:t>M.Le</a:t>
            </a:r>
            <a:r>
              <a:rPr lang="fr-FR" sz="1400" dirty="0"/>
              <a:t> Pen – 1</a:t>
            </a:r>
            <a:r>
              <a:rPr lang="fr-FR" sz="1400" baseline="30000" dirty="0"/>
              <a:t>er</a:t>
            </a:r>
            <a:r>
              <a:rPr lang="fr-FR" sz="1400" dirty="0"/>
              <a:t> tour présidentielle)</a:t>
            </a:r>
          </a:p>
        </p:txBody>
      </p:sp>
      <p:sp>
        <p:nvSpPr>
          <p:cNvPr id="8" name="Accolade fermante 7">
            <a:extLst>
              <a:ext uri="{FF2B5EF4-FFF2-40B4-BE49-F238E27FC236}">
                <a16:creationId xmlns:a16="http://schemas.microsoft.com/office/drawing/2014/main" id="{9CD1B415-C71A-9A4C-BCED-8E08C44990F9}"/>
              </a:ext>
            </a:extLst>
          </p:cNvPr>
          <p:cNvSpPr/>
          <p:nvPr/>
        </p:nvSpPr>
        <p:spPr>
          <a:xfrm rot="10626800">
            <a:off x="6740911" y="1969625"/>
            <a:ext cx="401717" cy="526493"/>
          </a:xfrm>
          <a:prstGeom prst="rightBrace">
            <a:avLst>
              <a:gd name="adj1" fmla="val 0"/>
              <a:gd name="adj2" fmla="val 0"/>
            </a:avLst>
          </a:prstGeom>
          <a:no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1" name="Image 10">
            <a:extLst>
              <a:ext uri="{FF2B5EF4-FFF2-40B4-BE49-F238E27FC236}">
                <a16:creationId xmlns:a16="http://schemas.microsoft.com/office/drawing/2014/main" id="{B9E7C836-3825-B24F-8123-5F7F69E8633F}"/>
              </a:ext>
            </a:extLst>
          </p:cNvPr>
          <p:cNvPicPr>
            <a:picLocks noChangeAspect="1"/>
          </p:cNvPicPr>
          <p:nvPr/>
        </p:nvPicPr>
        <p:blipFill>
          <a:blip r:embed="rId7"/>
          <a:stretch>
            <a:fillRect/>
          </a:stretch>
        </p:blipFill>
        <p:spPr>
          <a:xfrm>
            <a:off x="8662770" y="6206418"/>
            <a:ext cx="1598806" cy="683665"/>
          </a:xfrm>
          <a:prstGeom prst="rect">
            <a:avLst/>
          </a:prstGeom>
        </p:spPr>
      </p:pic>
      <p:pic>
        <p:nvPicPr>
          <p:cNvPr id="12" name="Image 11">
            <a:extLst>
              <a:ext uri="{FF2B5EF4-FFF2-40B4-BE49-F238E27FC236}">
                <a16:creationId xmlns:a16="http://schemas.microsoft.com/office/drawing/2014/main" id="{E5CB7BE8-3BFC-B44F-B83B-3A0D62721B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pic>
        <p:nvPicPr>
          <p:cNvPr id="14" name="Image 13">
            <a:extLst>
              <a:ext uri="{FF2B5EF4-FFF2-40B4-BE49-F238E27FC236}">
                <a16:creationId xmlns:a16="http://schemas.microsoft.com/office/drawing/2014/main" id="{F6D28A22-0364-0B48-BC29-13A18129486F}"/>
              </a:ext>
            </a:extLst>
          </p:cNvPr>
          <p:cNvPicPr>
            <a:picLocks noChangeAspect="1"/>
          </p:cNvPicPr>
          <p:nvPr/>
        </p:nvPicPr>
        <p:blipFill rotWithShape="1">
          <a:blip r:embed="rId2"/>
          <a:srcRect t="6297" b="78517"/>
          <a:stretch/>
        </p:blipFill>
        <p:spPr>
          <a:xfrm>
            <a:off x="488854" y="177814"/>
            <a:ext cx="10672530" cy="1095416"/>
          </a:xfrm>
          <a:prstGeom prst="rect">
            <a:avLst/>
          </a:prstGeom>
        </p:spPr>
      </p:pic>
    </p:spTree>
    <p:extLst>
      <p:ext uri="{BB962C8B-B14F-4D97-AF65-F5344CB8AC3E}">
        <p14:creationId xmlns:p14="http://schemas.microsoft.com/office/powerpoint/2010/main" val="2429827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18E5C-CBF7-1B4B-BF9C-89592B2704DC}"/>
              </a:ext>
            </a:extLst>
          </p:cNvPr>
          <p:cNvSpPr/>
          <p:nvPr/>
        </p:nvSpPr>
        <p:spPr>
          <a:xfrm rot="21420654">
            <a:off x="-388298" y="44630"/>
            <a:ext cx="13911574" cy="55841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CDE76B91-0116-664B-828B-0B84B1EE6389}"/>
              </a:ext>
            </a:extLst>
          </p:cNvPr>
          <p:cNvSpPr txBox="1"/>
          <p:nvPr/>
        </p:nvSpPr>
        <p:spPr>
          <a:xfrm>
            <a:off x="977733" y="1364002"/>
            <a:ext cx="8159917" cy="2064998"/>
          </a:xfrm>
          <a:prstGeom prst="rect">
            <a:avLst/>
          </a:prstGeom>
          <a:noFill/>
        </p:spPr>
        <p:txBody>
          <a:bodyPr vert="horz" wrap="square" lIns="91440" tIns="45720" rIns="91440" bIns="45720" rtlCol="0" anchor="ctr">
            <a:normAutofit fontScale="47500" lnSpcReduction="20000"/>
          </a:bodyPr>
          <a:lstStyle/>
          <a:p>
            <a:pPr algn="ctr"/>
            <a:r>
              <a:rPr lang="fr-FR" sz="13800" dirty="0">
                <a:solidFill>
                  <a:schemeClr val="bg1"/>
                </a:solidFill>
                <a:latin typeface="Bebas Neue Regular" panose="020B0606020202050201" pitchFamily="34" charset="77"/>
              </a:rPr>
              <a:t>Un même virus</a:t>
            </a:r>
          </a:p>
          <a:p>
            <a:pPr algn="ctr"/>
            <a:r>
              <a:rPr lang="fr-FR" sz="13800" dirty="0">
                <a:solidFill>
                  <a:schemeClr val="bg1"/>
                </a:solidFill>
                <a:latin typeface="Bebas Neue Regular" panose="020B0606020202050201" pitchFamily="34" charset="77"/>
              </a:rPr>
              <a:t>Des expériences différentes</a:t>
            </a:r>
          </a:p>
        </p:txBody>
      </p:sp>
      <p:pic>
        <p:nvPicPr>
          <p:cNvPr id="5" name="Graphique 4" descr="Covid-19">
            <a:extLst>
              <a:ext uri="{FF2B5EF4-FFF2-40B4-BE49-F238E27FC236}">
                <a16:creationId xmlns:a16="http://schemas.microsoft.com/office/drawing/2014/main" id="{4CDC914A-0C46-DD45-BF7C-33454BCCFA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1163" y="3993548"/>
            <a:ext cx="1328774" cy="1328774"/>
          </a:xfrm>
          <a:prstGeom prst="rect">
            <a:avLst/>
          </a:prstGeom>
        </p:spPr>
      </p:pic>
      <p:pic>
        <p:nvPicPr>
          <p:cNvPr id="8" name="Graphique 7" descr="Visage avec masque">
            <a:extLst>
              <a:ext uri="{FF2B5EF4-FFF2-40B4-BE49-F238E27FC236}">
                <a16:creationId xmlns:a16="http://schemas.microsoft.com/office/drawing/2014/main" id="{8F1B03F2-99BE-FA4C-9CCB-DD941CD4AE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2915" y="5069923"/>
            <a:ext cx="1328774" cy="1328774"/>
          </a:xfrm>
          <a:prstGeom prst="rect">
            <a:avLst/>
          </a:prstGeom>
        </p:spPr>
      </p:pic>
      <p:pic>
        <p:nvPicPr>
          <p:cNvPr id="10" name="Graphique 9" descr="Fièvre">
            <a:extLst>
              <a:ext uri="{FF2B5EF4-FFF2-40B4-BE49-F238E27FC236}">
                <a16:creationId xmlns:a16="http://schemas.microsoft.com/office/drawing/2014/main" id="{7561B7BA-8686-1542-9EFF-875A80F707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9410" y="3429000"/>
            <a:ext cx="1328774" cy="1328774"/>
          </a:xfrm>
          <a:prstGeom prst="rect">
            <a:avLst/>
          </a:prstGeom>
        </p:spPr>
      </p:pic>
      <p:pic>
        <p:nvPicPr>
          <p:cNvPr id="13" name="Graphique 12" descr="Toux">
            <a:extLst>
              <a:ext uri="{FF2B5EF4-FFF2-40B4-BE49-F238E27FC236}">
                <a16:creationId xmlns:a16="http://schemas.microsoft.com/office/drawing/2014/main" id="{A2C45AE2-708F-4C44-A588-8DC2B8995B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62915" y="3171637"/>
            <a:ext cx="1328775" cy="1328775"/>
          </a:xfrm>
          <a:prstGeom prst="rect">
            <a:avLst/>
          </a:prstGeom>
        </p:spPr>
      </p:pic>
    </p:spTree>
    <p:extLst>
      <p:ext uri="{BB962C8B-B14F-4D97-AF65-F5344CB8AC3E}">
        <p14:creationId xmlns:p14="http://schemas.microsoft.com/office/powerpoint/2010/main" val="3746714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03F5D2-729D-5F47-A598-051B8747CDC8}"/>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16D76782-0E9C-7948-A88A-A7C225EC71EB}"/>
              </a:ext>
            </a:extLst>
          </p:cNvPr>
          <p:cNvSpPr txBox="1"/>
          <p:nvPr/>
        </p:nvSpPr>
        <p:spPr>
          <a:xfrm>
            <a:off x="555657" y="143115"/>
            <a:ext cx="11245660" cy="6982040"/>
          </a:xfrm>
          <a:prstGeom prst="rect">
            <a:avLst/>
          </a:prstGeom>
          <a:noFill/>
        </p:spPr>
        <p:txBody>
          <a:bodyPr wrap="square" rtlCol="0">
            <a:spAutoFit/>
          </a:bodyPr>
          <a:lstStyle/>
          <a:p>
            <a:pPr marL="285750" indent="-285750">
              <a:lnSpc>
                <a:spcPts val="2960"/>
              </a:lnSpc>
              <a:buFont typeface="Wingdings" pitchFamily="2" charset="2"/>
              <a:buChar char="ü"/>
            </a:pPr>
            <a:r>
              <a:rPr lang="fr-FR" b="1" dirty="0"/>
              <a:t>La situation la plus fréquente vécue par 49% de Français ces derniers mois du fait de la Covid-19 c’est d’avoir été préoccupé par des parents vivants à distance.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La seconde expérience la plus citée en commun par 41% des Français, c’est le fait de s’être ennuyé (probablement pendant le confinement).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A l’opposé, le plus petit dénominateur commun concerne 12% de Français qui ont dû faire face à la perte d’un emploi.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En France, l’expérience de la Covid-19 ces derniers mois est perçue de façon plutôt similaire par les femmes et par les hommes.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En fonction des sujets, l’expérience de la Covid-19 a été vécue de façon très différentes selon les tranches d’âge.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Finalement, à bien des égards, comparé aux jeunes générations, les Français de plus de 55 ans sont les moins nombreux à déclarer avoir fait face à l’un de ces événements du fait de la Covid-19. </a:t>
            </a:r>
          </a:p>
          <a:p>
            <a:pPr marL="285750" indent="-285750">
              <a:lnSpc>
                <a:spcPts val="2960"/>
              </a:lnSpc>
              <a:buFont typeface="Wingdings" pitchFamily="2" charset="2"/>
              <a:buChar char="ü"/>
            </a:pPr>
            <a:endParaRPr lang="fr-FR" b="1" dirty="0"/>
          </a:p>
          <a:p>
            <a:pPr>
              <a:lnSpc>
                <a:spcPts val="2960"/>
              </a:lnSpc>
            </a:pPr>
            <a:endParaRPr lang="fr-FR" dirty="0"/>
          </a:p>
        </p:txBody>
      </p:sp>
      <p:pic>
        <p:nvPicPr>
          <p:cNvPr id="5" name="Image 4">
            <a:extLst>
              <a:ext uri="{FF2B5EF4-FFF2-40B4-BE49-F238E27FC236}">
                <a16:creationId xmlns:a16="http://schemas.microsoft.com/office/drawing/2014/main" id="{A9384234-6638-5E43-9A4F-1350C5018943}"/>
              </a:ext>
            </a:extLst>
          </p:cNvPr>
          <p:cNvPicPr>
            <a:picLocks noChangeAspect="1"/>
          </p:cNvPicPr>
          <p:nvPr/>
        </p:nvPicPr>
        <p:blipFill>
          <a:blip r:embed="rId2"/>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4E2362C0-50A1-B542-99CB-F48DD51837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952696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141CA5-9667-CA47-93D8-60507F46FA8A}"/>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4" name="Image 3">
            <a:extLst>
              <a:ext uri="{FF2B5EF4-FFF2-40B4-BE49-F238E27FC236}">
                <a16:creationId xmlns:a16="http://schemas.microsoft.com/office/drawing/2014/main" id="{15B9DE3F-EACE-E240-9354-9D8821D93929}"/>
              </a:ext>
            </a:extLst>
          </p:cNvPr>
          <p:cNvPicPr>
            <a:picLocks noChangeAspect="1"/>
          </p:cNvPicPr>
          <p:nvPr/>
        </p:nvPicPr>
        <p:blipFill rotWithShape="1">
          <a:blip r:embed="rId2"/>
          <a:srcRect b="13333"/>
          <a:stretch/>
        </p:blipFill>
        <p:spPr>
          <a:xfrm>
            <a:off x="465385" y="-106844"/>
            <a:ext cx="10805227" cy="6143509"/>
          </a:xfrm>
          <a:prstGeom prst="rect">
            <a:avLst/>
          </a:prstGeom>
        </p:spPr>
      </p:pic>
      <p:pic>
        <p:nvPicPr>
          <p:cNvPr id="5" name="Image 4">
            <a:extLst>
              <a:ext uri="{FF2B5EF4-FFF2-40B4-BE49-F238E27FC236}">
                <a16:creationId xmlns:a16="http://schemas.microsoft.com/office/drawing/2014/main" id="{5D2E1394-73B4-8D45-8C72-8E013718CDB6}"/>
              </a:ext>
            </a:extLst>
          </p:cNvPr>
          <p:cNvPicPr>
            <a:picLocks noChangeAspect="1"/>
          </p:cNvPicPr>
          <p:nvPr/>
        </p:nvPicPr>
        <p:blipFill>
          <a:blip r:embed="rId3"/>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0403E020-3128-0042-A393-B10E83B857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1975779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18E5C-CBF7-1B4B-BF9C-89592B2704DC}"/>
              </a:ext>
            </a:extLst>
          </p:cNvPr>
          <p:cNvSpPr/>
          <p:nvPr/>
        </p:nvSpPr>
        <p:spPr>
          <a:xfrm rot="21420654">
            <a:off x="-630066" y="-154430"/>
            <a:ext cx="13911574" cy="55841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CDE76B91-0116-664B-828B-0B84B1EE6389}"/>
              </a:ext>
            </a:extLst>
          </p:cNvPr>
          <p:cNvSpPr txBox="1"/>
          <p:nvPr/>
        </p:nvSpPr>
        <p:spPr>
          <a:xfrm>
            <a:off x="120177" y="1409207"/>
            <a:ext cx="9529469" cy="2411585"/>
          </a:xfrm>
          <a:prstGeom prst="rect">
            <a:avLst/>
          </a:prstGeom>
          <a:noFill/>
        </p:spPr>
        <p:txBody>
          <a:bodyPr vert="horz" wrap="square" lIns="91440" tIns="45720" rIns="91440" bIns="45720" rtlCol="0" anchor="ctr">
            <a:normAutofit fontScale="32500" lnSpcReduction="20000"/>
          </a:bodyPr>
          <a:lstStyle/>
          <a:p>
            <a:pPr algn="ctr"/>
            <a:r>
              <a:rPr lang="fr-FR" sz="13800" dirty="0">
                <a:solidFill>
                  <a:schemeClr val="bg1"/>
                </a:solidFill>
                <a:latin typeface="Bebas Neue Regular" panose="020B0606020202050201" pitchFamily="34" charset="77"/>
              </a:rPr>
              <a:t>Un pessimisme</a:t>
            </a:r>
          </a:p>
          <a:p>
            <a:pPr algn="ctr"/>
            <a:r>
              <a:rPr lang="fr-FR" sz="13800" dirty="0">
                <a:solidFill>
                  <a:schemeClr val="bg1"/>
                </a:solidFill>
                <a:latin typeface="Bebas Neue Regular" panose="020B0606020202050201" pitchFamily="34" charset="77"/>
              </a:rPr>
              <a:t>Économique</a:t>
            </a:r>
          </a:p>
          <a:p>
            <a:pPr algn="ctr"/>
            <a:r>
              <a:rPr lang="fr-FR" sz="13800" dirty="0">
                <a:solidFill>
                  <a:schemeClr val="bg1"/>
                </a:solidFill>
                <a:latin typeface="Bebas Neue Regular" panose="020B0606020202050201" pitchFamily="34" charset="77"/>
              </a:rPr>
              <a:t>(À défaut d’un pessimisme</a:t>
            </a:r>
          </a:p>
          <a:p>
            <a:pPr algn="ctr"/>
            <a:r>
              <a:rPr lang="fr-FR" sz="13800" dirty="0">
                <a:solidFill>
                  <a:schemeClr val="bg1"/>
                </a:solidFill>
                <a:latin typeface="Bebas Neue Regular" panose="020B0606020202050201" pitchFamily="34" charset="77"/>
              </a:rPr>
              <a:t>Sanitaire)</a:t>
            </a:r>
          </a:p>
        </p:txBody>
      </p:sp>
      <p:pic>
        <p:nvPicPr>
          <p:cNvPr id="7" name="Graphique 6" descr="Argent">
            <a:extLst>
              <a:ext uri="{FF2B5EF4-FFF2-40B4-BE49-F238E27FC236}">
                <a16:creationId xmlns:a16="http://schemas.microsoft.com/office/drawing/2014/main" id="{63439668-BA91-1843-9957-5C9E6B5632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9650" y="3346682"/>
            <a:ext cx="1628000" cy="1628000"/>
          </a:xfrm>
          <a:prstGeom prst="rect">
            <a:avLst/>
          </a:prstGeom>
        </p:spPr>
      </p:pic>
      <p:pic>
        <p:nvPicPr>
          <p:cNvPr id="11" name="Graphique 10" descr="Tirelire">
            <a:extLst>
              <a:ext uri="{FF2B5EF4-FFF2-40B4-BE49-F238E27FC236}">
                <a16:creationId xmlns:a16="http://schemas.microsoft.com/office/drawing/2014/main" id="{48078297-1D96-8545-A852-64E1579D57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7650" y="5144627"/>
            <a:ext cx="1628000" cy="1628000"/>
          </a:xfrm>
          <a:prstGeom prst="rect">
            <a:avLst/>
          </a:prstGeom>
        </p:spPr>
      </p:pic>
    </p:spTree>
    <p:extLst>
      <p:ext uri="{BB962C8B-B14F-4D97-AF65-F5344CB8AC3E}">
        <p14:creationId xmlns:p14="http://schemas.microsoft.com/office/powerpoint/2010/main" val="1073132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5DC490-E6F4-5349-BAA1-C4583176A7B5}"/>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16D76782-0E9C-7948-A88A-A7C225EC71EB}"/>
              </a:ext>
            </a:extLst>
          </p:cNvPr>
          <p:cNvSpPr txBox="1"/>
          <p:nvPr/>
        </p:nvSpPr>
        <p:spPr>
          <a:xfrm>
            <a:off x="828952" y="1442438"/>
            <a:ext cx="9956481" cy="4288995"/>
          </a:xfrm>
          <a:prstGeom prst="rect">
            <a:avLst/>
          </a:prstGeom>
          <a:noFill/>
        </p:spPr>
        <p:txBody>
          <a:bodyPr wrap="square" rtlCol="0">
            <a:spAutoFit/>
          </a:bodyPr>
          <a:lstStyle/>
          <a:p>
            <a:pPr marL="285750" indent="-285750">
              <a:lnSpc>
                <a:spcPts val="2960"/>
              </a:lnSpc>
              <a:buFont typeface="Wingdings" pitchFamily="2" charset="2"/>
              <a:buChar char="ü"/>
            </a:pPr>
            <a:r>
              <a:rPr lang="fr-FR" b="1" dirty="0"/>
              <a:t>61% des Français pensent que la situation économique de la France va se dégrader (+24 points entre octobre 2019 et octobre 2020).</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Entre octobre 2019 et octobre 2020, l’inquiétude des Français vis-à-vis de leur situation économique personnelle a peu varié. </a:t>
            </a:r>
          </a:p>
          <a:p>
            <a:pPr marL="285750" indent="-285750">
              <a:lnSpc>
                <a:spcPts val="2960"/>
              </a:lnSpc>
              <a:buFont typeface="Wingdings" pitchFamily="2" charset="2"/>
              <a:buChar char="ü"/>
            </a:pPr>
            <a:endParaRPr lang="fr-FR" b="1" dirty="0"/>
          </a:p>
          <a:p>
            <a:pPr marL="285750" indent="-285750">
              <a:lnSpc>
                <a:spcPts val="2960"/>
              </a:lnSpc>
              <a:buFont typeface="Wingdings" pitchFamily="2" charset="2"/>
              <a:buChar char="ü"/>
            </a:pPr>
            <a:r>
              <a:rPr lang="fr-FR" b="1" dirty="0"/>
              <a:t>En octobre 2020, les jeunes sont toujours beaucoup plus nombreux que les Français de +55 ans à penser que leur situation économique personnelle va s’améliorer dans les 12 prochains mois (+ 17 points de pourcentage d’écart).</a:t>
            </a:r>
          </a:p>
          <a:p>
            <a:pPr marL="285750" indent="-285750">
              <a:lnSpc>
                <a:spcPts val="2960"/>
              </a:lnSpc>
              <a:buFont typeface="Wingdings" pitchFamily="2" charset="2"/>
              <a:buChar char="ü"/>
            </a:pPr>
            <a:endParaRPr lang="fr-FR" b="1" dirty="0"/>
          </a:p>
          <a:p>
            <a:pPr>
              <a:lnSpc>
                <a:spcPts val="2960"/>
              </a:lnSpc>
            </a:pPr>
            <a:endParaRPr lang="fr-FR" dirty="0"/>
          </a:p>
        </p:txBody>
      </p:sp>
      <p:pic>
        <p:nvPicPr>
          <p:cNvPr id="5" name="Image 4">
            <a:extLst>
              <a:ext uri="{FF2B5EF4-FFF2-40B4-BE49-F238E27FC236}">
                <a16:creationId xmlns:a16="http://schemas.microsoft.com/office/drawing/2014/main" id="{82E08BF4-2EA5-F24B-BC26-FC045772925B}"/>
              </a:ext>
            </a:extLst>
          </p:cNvPr>
          <p:cNvPicPr>
            <a:picLocks noChangeAspect="1"/>
          </p:cNvPicPr>
          <p:nvPr/>
        </p:nvPicPr>
        <p:blipFill>
          <a:blip r:embed="rId2"/>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B920A684-B449-F94D-82C4-0A2D340D2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310406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5C1F59-0BD4-5A4A-B65B-37EDE1F3B443}"/>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4" name="Image 3">
            <a:extLst>
              <a:ext uri="{FF2B5EF4-FFF2-40B4-BE49-F238E27FC236}">
                <a16:creationId xmlns:a16="http://schemas.microsoft.com/office/drawing/2014/main" id="{337325C0-3394-1F41-B9BE-54250436CF99}"/>
              </a:ext>
            </a:extLst>
          </p:cNvPr>
          <p:cNvPicPr>
            <a:picLocks noChangeAspect="1"/>
          </p:cNvPicPr>
          <p:nvPr/>
        </p:nvPicPr>
        <p:blipFill rotWithShape="1">
          <a:blip r:embed="rId2"/>
          <a:srcRect b="16725"/>
          <a:stretch/>
        </p:blipFill>
        <p:spPr>
          <a:xfrm>
            <a:off x="39362" y="-8725"/>
            <a:ext cx="12139093" cy="5774216"/>
          </a:xfrm>
          <a:prstGeom prst="rect">
            <a:avLst/>
          </a:prstGeom>
        </p:spPr>
      </p:pic>
      <p:pic>
        <p:nvPicPr>
          <p:cNvPr id="5" name="Image 4">
            <a:extLst>
              <a:ext uri="{FF2B5EF4-FFF2-40B4-BE49-F238E27FC236}">
                <a16:creationId xmlns:a16="http://schemas.microsoft.com/office/drawing/2014/main" id="{9C43AB2B-E31B-FE4C-84A0-9F80070921AB}"/>
              </a:ext>
            </a:extLst>
          </p:cNvPr>
          <p:cNvPicPr>
            <a:picLocks noChangeAspect="1"/>
          </p:cNvPicPr>
          <p:nvPr/>
        </p:nvPicPr>
        <p:blipFill>
          <a:blip r:embed="rId3"/>
          <a:stretch>
            <a:fillRect/>
          </a:stretch>
        </p:blipFill>
        <p:spPr>
          <a:xfrm>
            <a:off x="8662770" y="6206418"/>
            <a:ext cx="1598806" cy="683665"/>
          </a:xfrm>
          <a:prstGeom prst="rect">
            <a:avLst/>
          </a:prstGeom>
        </p:spPr>
      </p:pic>
      <p:pic>
        <p:nvPicPr>
          <p:cNvPr id="6" name="Image 5">
            <a:extLst>
              <a:ext uri="{FF2B5EF4-FFF2-40B4-BE49-F238E27FC236}">
                <a16:creationId xmlns:a16="http://schemas.microsoft.com/office/drawing/2014/main" id="{210C0E75-F489-7A43-B340-367C78C843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8482" y="6350975"/>
            <a:ext cx="1705805" cy="379376"/>
          </a:xfrm>
          <a:prstGeom prst="rect">
            <a:avLst/>
          </a:prstGeom>
        </p:spPr>
      </p:pic>
    </p:spTree>
    <p:extLst>
      <p:ext uri="{BB962C8B-B14F-4D97-AF65-F5344CB8AC3E}">
        <p14:creationId xmlns:p14="http://schemas.microsoft.com/office/powerpoint/2010/main" val="22727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que 2" descr="Internet">
            <a:extLst>
              <a:ext uri="{FF2B5EF4-FFF2-40B4-BE49-F238E27FC236}">
                <a16:creationId xmlns:a16="http://schemas.microsoft.com/office/drawing/2014/main" id="{D98B5DAE-2C68-C34C-80DE-EFE16DC319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713" y="1711993"/>
            <a:ext cx="914400" cy="914400"/>
          </a:xfrm>
          <a:prstGeom prst="rect">
            <a:avLst/>
          </a:prstGeom>
        </p:spPr>
      </p:pic>
      <p:pic>
        <p:nvPicPr>
          <p:cNvPr id="5" name="Graphique 4" descr="Groupe">
            <a:extLst>
              <a:ext uri="{FF2B5EF4-FFF2-40B4-BE49-F238E27FC236}">
                <a16:creationId xmlns:a16="http://schemas.microsoft.com/office/drawing/2014/main" id="{7687004C-F320-2241-BA35-331130B122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713" y="3099572"/>
            <a:ext cx="914400" cy="914400"/>
          </a:xfrm>
          <a:prstGeom prst="rect">
            <a:avLst/>
          </a:prstGeom>
        </p:spPr>
      </p:pic>
      <p:pic>
        <p:nvPicPr>
          <p:cNvPr id="9" name="Graphique 8" descr="Engrenages">
            <a:extLst>
              <a:ext uri="{FF2B5EF4-FFF2-40B4-BE49-F238E27FC236}">
                <a16:creationId xmlns:a16="http://schemas.microsoft.com/office/drawing/2014/main" id="{E763B3DD-906B-2B43-BB11-D0F94B3807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713" y="4271146"/>
            <a:ext cx="914400" cy="914400"/>
          </a:xfrm>
          <a:prstGeom prst="rect">
            <a:avLst/>
          </a:prstGeom>
        </p:spPr>
      </p:pic>
      <p:sp>
        <p:nvSpPr>
          <p:cNvPr id="10" name="ZoneTexte 9">
            <a:extLst>
              <a:ext uri="{FF2B5EF4-FFF2-40B4-BE49-F238E27FC236}">
                <a16:creationId xmlns:a16="http://schemas.microsoft.com/office/drawing/2014/main" id="{E39AC6D4-819C-8C4E-93ED-E6B7DA467963}"/>
              </a:ext>
            </a:extLst>
          </p:cNvPr>
          <p:cNvSpPr txBox="1"/>
          <p:nvPr/>
        </p:nvSpPr>
        <p:spPr>
          <a:xfrm>
            <a:off x="2103937" y="1938360"/>
            <a:ext cx="9553575" cy="1200329"/>
          </a:xfrm>
          <a:prstGeom prst="rect">
            <a:avLst/>
          </a:prstGeom>
          <a:noFill/>
        </p:spPr>
        <p:txBody>
          <a:bodyPr wrap="square" rtlCol="0">
            <a:spAutoFit/>
          </a:bodyPr>
          <a:lstStyle/>
          <a:p>
            <a:r>
              <a:rPr lang="fr-FR" sz="2400" dirty="0"/>
              <a:t>Enquête en ligne réalisée par l’institut </a:t>
            </a:r>
            <a:r>
              <a:rPr lang="fr-FR" sz="2400" dirty="0" err="1"/>
              <a:t>YouGov</a:t>
            </a:r>
            <a:r>
              <a:rPr lang="fr-FR" sz="2400" dirty="0"/>
              <a:t> entre le 21 septembre </a:t>
            </a:r>
          </a:p>
          <a:p>
            <a:r>
              <a:rPr lang="fr-FR" sz="2400" dirty="0"/>
              <a:t>et le 12 octobre 2020 – </a:t>
            </a:r>
            <a:r>
              <a:rPr lang="fr-FR" sz="2400" dirty="0">
                <a:solidFill>
                  <a:srgbClr val="FF0000"/>
                </a:solidFill>
              </a:rPr>
              <a:t>Soit après les vacances qui ont suivi le 1</a:t>
            </a:r>
            <a:r>
              <a:rPr lang="fr-FR" sz="2400" baseline="30000" dirty="0">
                <a:solidFill>
                  <a:srgbClr val="FF0000"/>
                </a:solidFill>
              </a:rPr>
              <a:t>er</a:t>
            </a:r>
            <a:r>
              <a:rPr lang="fr-FR" sz="2400" dirty="0">
                <a:solidFill>
                  <a:srgbClr val="FF0000"/>
                </a:solidFill>
              </a:rPr>
              <a:t> confinement et </a:t>
            </a:r>
            <a:r>
              <a:rPr lang="fr-FR" sz="2400" u="sng" dirty="0">
                <a:solidFill>
                  <a:srgbClr val="FF0000"/>
                </a:solidFill>
              </a:rPr>
              <a:t>avant le 2</a:t>
            </a:r>
            <a:r>
              <a:rPr lang="fr-FR" sz="2400" u="sng" baseline="30000" dirty="0">
                <a:solidFill>
                  <a:srgbClr val="FF0000"/>
                </a:solidFill>
              </a:rPr>
              <a:t>nd</a:t>
            </a:r>
            <a:r>
              <a:rPr lang="fr-FR" sz="2400" u="sng" dirty="0">
                <a:solidFill>
                  <a:srgbClr val="FF0000"/>
                </a:solidFill>
              </a:rPr>
              <a:t> </a:t>
            </a:r>
            <a:r>
              <a:rPr lang="fr-FR" sz="2400" u="sng" dirty="0" err="1">
                <a:solidFill>
                  <a:srgbClr val="FF0000"/>
                </a:solidFill>
              </a:rPr>
              <a:t>reconfinement</a:t>
            </a:r>
            <a:r>
              <a:rPr lang="fr-FR" sz="2400" dirty="0">
                <a:solidFill>
                  <a:srgbClr val="FF0000"/>
                </a:solidFill>
              </a:rPr>
              <a:t>.</a:t>
            </a:r>
          </a:p>
        </p:txBody>
      </p:sp>
      <p:sp>
        <p:nvSpPr>
          <p:cNvPr id="11" name="ZoneTexte 10">
            <a:extLst>
              <a:ext uri="{FF2B5EF4-FFF2-40B4-BE49-F238E27FC236}">
                <a16:creationId xmlns:a16="http://schemas.microsoft.com/office/drawing/2014/main" id="{222FD2A5-AE1B-D64E-9FFA-2588BD38CB47}"/>
              </a:ext>
            </a:extLst>
          </p:cNvPr>
          <p:cNvSpPr txBox="1"/>
          <p:nvPr/>
        </p:nvSpPr>
        <p:spPr>
          <a:xfrm>
            <a:off x="2103936" y="3325939"/>
            <a:ext cx="9403351" cy="461665"/>
          </a:xfrm>
          <a:prstGeom prst="rect">
            <a:avLst/>
          </a:prstGeom>
          <a:noFill/>
        </p:spPr>
        <p:txBody>
          <a:bodyPr wrap="square" rtlCol="0">
            <a:spAutoFit/>
          </a:bodyPr>
          <a:lstStyle/>
          <a:p>
            <a:r>
              <a:rPr lang="fr-FR" sz="2400" dirty="0"/>
              <a:t>Echantillon de 6001 personnes représentatives de la population française</a:t>
            </a:r>
          </a:p>
        </p:txBody>
      </p:sp>
      <p:sp>
        <p:nvSpPr>
          <p:cNvPr id="12" name="ZoneTexte 11">
            <a:extLst>
              <a:ext uri="{FF2B5EF4-FFF2-40B4-BE49-F238E27FC236}">
                <a16:creationId xmlns:a16="http://schemas.microsoft.com/office/drawing/2014/main" id="{4F32D56A-594F-FB4D-848D-863BD02060BB}"/>
              </a:ext>
            </a:extLst>
          </p:cNvPr>
          <p:cNvSpPr txBox="1"/>
          <p:nvPr/>
        </p:nvSpPr>
        <p:spPr>
          <a:xfrm>
            <a:off x="2103935" y="4597525"/>
            <a:ext cx="4153701" cy="461665"/>
          </a:xfrm>
          <a:prstGeom prst="rect">
            <a:avLst/>
          </a:prstGeom>
          <a:noFill/>
        </p:spPr>
        <p:txBody>
          <a:bodyPr wrap="none" rtlCol="0">
            <a:spAutoFit/>
          </a:bodyPr>
          <a:lstStyle/>
          <a:p>
            <a:r>
              <a:rPr lang="fr-FR" sz="2400" dirty="0"/>
              <a:t>Marge d’erreur retenue : -/+ 2%</a:t>
            </a:r>
          </a:p>
        </p:txBody>
      </p:sp>
      <p:sp>
        <p:nvSpPr>
          <p:cNvPr id="13" name="Rectangle 12">
            <a:extLst>
              <a:ext uri="{FF2B5EF4-FFF2-40B4-BE49-F238E27FC236}">
                <a16:creationId xmlns:a16="http://schemas.microsoft.com/office/drawing/2014/main" id="{9CDD967C-BA2D-7143-97E5-66CED7EFA461}"/>
              </a:ext>
            </a:extLst>
          </p:cNvPr>
          <p:cNvSpPr/>
          <p:nvPr/>
        </p:nvSpPr>
        <p:spPr>
          <a:xfrm rot="21420654">
            <a:off x="-491502" y="6398239"/>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0000"/>
              </a:highlight>
            </a:endParaRPr>
          </a:p>
        </p:txBody>
      </p:sp>
      <p:pic>
        <p:nvPicPr>
          <p:cNvPr id="18" name="Image 17">
            <a:extLst>
              <a:ext uri="{FF2B5EF4-FFF2-40B4-BE49-F238E27FC236}">
                <a16:creationId xmlns:a16="http://schemas.microsoft.com/office/drawing/2014/main" id="{05DBC4F2-1C60-BB4C-9B4A-96B360D3A939}"/>
              </a:ext>
            </a:extLst>
          </p:cNvPr>
          <p:cNvPicPr>
            <a:picLocks noChangeAspect="1"/>
          </p:cNvPicPr>
          <p:nvPr/>
        </p:nvPicPr>
        <p:blipFill>
          <a:blip r:embed="rId8"/>
          <a:stretch>
            <a:fillRect/>
          </a:stretch>
        </p:blipFill>
        <p:spPr>
          <a:xfrm>
            <a:off x="9084456" y="6246607"/>
            <a:ext cx="1406841" cy="601579"/>
          </a:xfrm>
          <a:prstGeom prst="rect">
            <a:avLst/>
          </a:prstGeom>
        </p:spPr>
      </p:pic>
      <p:pic>
        <p:nvPicPr>
          <p:cNvPr id="19" name="Image 18">
            <a:extLst>
              <a:ext uri="{FF2B5EF4-FFF2-40B4-BE49-F238E27FC236}">
                <a16:creationId xmlns:a16="http://schemas.microsoft.com/office/drawing/2014/main" id="{14A1E8AF-FF9B-5745-BF64-BDFB0E72E0D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71507" y="6380484"/>
            <a:ext cx="1500996" cy="333826"/>
          </a:xfrm>
          <a:prstGeom prst="rect">
            <a:avLst/>
          </a:prstGeom>
        </p:spPr>
      </p:pic>
      <p:sp>
        <p:nvSpPr>
          <p:cNvPr id="2" name="ZoneTexte 1">
            <a:extLst>
              <a:ext uri="{FF2B5EF4-FFF2-40B4-BE49-F238E27FC236}">
                <a16:creationId xmlns:a16="http://schemas.microsoft.com/office/drawing/2014/main" id="{BDBF5C14-EF0C-0C42-AACC-4EA64BA7DE0F}"/>
              </a:ext>
            </a:extLst>
          </p:cNvPr>
          <p:cNvSpPr txBox="1"/>
          <p:nvPr/>
        </p:nvSpPr>
        <p:spPr>
          <a:xfrm>
            <a:off x="1698172" y="5603967"/>
            <a:ext cx="9714852" cy="461665"/>
          </a:xfrm>
          <a:prstGeom prst="rect">
            <a:avLst/>
          </a:prstGeom>
          <a:noFill/>
        </p:spPr>
        <p:txBody>
          <a:bodyPr wrap="square" rtlCol="0">
            <a:spAutoFit/>
          </a:bodyPr>
          <a:lstStyle/>
          <a:p>
            <a:r>
              <a:rPr lang="fr-FR" sz="1200" dirty="0"/>
              <a:t>Sondages </a:t>
            </a:r>
            <a:r>
              <a:rPr lang="fr-FR" sz="1200" dirty="0" err="1"/>
              <a:t>YouGov</a:t>
            </a:r>
            <a:r>
              <a:rPr lang="fr-FR" sz="1200" dirty="0"/>
              <a:t> réalisés en ligne selon la méthode des quotas. Résultats analysés par le </a:t>
            </a:r>
            <a:r>
              <a:rPr lang="fr-FR" sz="1200" dirty="0" err="1"/>
              <a:t>University</a:t>
            </a:r>
            <a:r>
              <a:rPr lang="fr-FR" sz="1200" dirty="0"/>
              <a:t> </a:t>
            </a:r>
            <a:r>
              <a:rPr lang="fr-FR" sz="1200" dirty="0" err="1"/>
              <a:t>College</a:t>
            </a:r>
            <a:r>
              <a:rPr lang="fr-FR" sz="1200" dirty="0"/>
              <a:t> London. Données pondérées - Marge d’erreur : ± 2%. Plus d'informations sur la méthodologie sur </a:t>
            </a:r>
            <a:r>
              <a:rPr lang="fr-FR" sz="1200" u="sng" dirty="0">
                <a:hlinkClick r:id="rId10"/>
              </a:rPr>
              <a:t>Focus2030.org</a:t>
            </a:r>
            <a:r>
              <a:rPr lang="fr-FR" sz="1200" dirty="0"/>
              <a:t> et sur le </a:t>
            </a:r>
            <a:r>
              <a:rPr lang="fr-FR" sz="1200" dirty="0" err="1">
                <a:hlinkClick r:id="rId11"/>
              </a:rPr>
              <a:t>Development</a:t>
            </a:r>
            <a:r>
              <a:rPr lang="fr-FR" sz="1200" dirty="0">
                <a:hlinkClick r:id="rId11"/>
              </a:rPr>
              <a:t> Engagement </a:t>
            </a:r>
            <a:r>
              <a:rPr lang="fr-FR" sz="1200" dirty="0" err="1">
                <a:hlinkClick r:id="rId11"/>
              </a:rPr>
              <a:t>Lab</a:t>
            </a:r>
            <a:endParaRPr lang="fr-FR" sz="1200" dirty="0"/>
          </a:p>
        </p:txBody>
      </p:sp>
    </p:spTree>
    <p:extLst>
      <p:ext uri="{BB962C8B-B14F-4D97-AF65-F5344CB8AC3E}">
        <p14:creationId xmlns:p14="http://schemas.microsoft.com/office/powerpoint/2010/main" val="4146214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37FBFC-6E81-054E-8851-9195E14A5A09}"/>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sp>
        <p:nvSpPr>
          <p:cNvPr id="2" name="ZoneTexte 1">
            <a:extLst>
              <a:ext uri="{FF2B5EF4-FFF2-40B4-BE49-F238E27FC236}">
                <a16:creationId xmlns:a16="http://schemas.microsoft.com/office/drawing/2014/main" id="{6B2BF11C-F213-5A44-974A-73AB28337C6C}"/>
              </a:ext>
            </a:extLst>
          </p:cNvPr>
          <p:cNvSpPr txBox="1"/>
          <p:nvPr/>
        </p:nvSpPr>
        <p:spPr>
          <a:xfrm>
            <a:off x="298547" y="306222"/>
            <a:ext cx="11599895" cy="861774"/>
          </a:xfrm>
          <a:prstGeom prst="rect">
            <a:avLst/>
          </a:prstGeom>
          <a:noFill/>
        </p:spPr>
        <p:txBody>
          <a:bodyPr wrap="square" rtlCol="0">
            <a:spAutoFit/>
          </a:bodyPr>
          <a:lstStyle/>
          <a:p>
            <a:r>
              <a:rPr lang="fr-FR" sz="2800" b="1" dirty="0">
                <a:solidFill>
                  <a:srgbClr val="C00000"/>
                </a:solidFill>
                <a:latin typeface="Bebas Neue Book" pitchFamily="2" charset="77"/>
              </a:rPr>
              <a:t>En savoir plus sur le </a:t>
            </a:r>
            <a:r>
              <a:rPr lang="fr-FR" sz="2800" b="1" dirty="0" err="1">
                <a:solidFill>
                  <a:srgbClr val="C00000"/>
                </a:solidFill>
                <a:latin typeface="Bebas Neue Book" pitchFamily="2" charset="77"/>
              </a:rPr>
              <a:t>Development</a:t>
            </a:r>
            <a:r>
              <a:rPr lang="fr-FR" sz="2800" b="1" dirty="0">
                <a:solidFill>
                  <a:srgbClr val="C00000"/>
                </a:solidFill>
                <a:latin typeface="Bebas Neue Book" pitchFamily="2" charset="77"/>
              </a:rPr>
              <a:t> Engagement </a:t>
            </a:r>
            <a:r>
              <a:rPr lang="fr-FR" sz="2800" b="1" dirty="0" err="1">
                <a:solidFill>
                  <a:srgbClr val="C00000"/>
                </a:solidFill>
                <a:latin typeface="Bebas Neue Book" pitchFamily="2" charset="77"/>
              </a:rPr>
              <a:t>Lab</a:t>
            </a:r>
            <a:r>
              <a:rPr lang="fr-FR" sz="2800" b="1" dirty="0">
                <a:solidFill>
                  <a:srgbClr val="C00000"/>
                </a:solidFill>
                <a:latin typeface="Bebas Neue Book" pitchFamily="2" charset="77"/>
              </a:rPr>
              <a:t> – DEL</a:t>
            </a:r>
          </a:p>
          <a:p>
            <a:r>
              <a:rPr lang="fr-FR" sz="2200" b="1" dirty="0">
                <a:latin typeface="Bebas Neue Light" pitchFamily="2" charset="77"/>
              </a:rPr>
              <a:t>Sonder les opinions pour mieux saisir les opinions et aspirations citoyennes sur les enjeux de solidarité internationale</a:t>
            </a:r>
          </a:p>
        </p:txBody>
      </p:sp>
      <p:sp>
        <p:nvSpPr>
          <p:cNvPr id="3" name="ZoneTexte 2">
            <a:extLst>
              <a:ext uri="{FF2B5EF4-FFF2-40B4-BE49-F238E27FC236}">
                <a16:creationId xmlns:a16="http://schemas.microsoft.com/office/drawing/2014/main" id="{359AC731-53CF-484F-8F49-80EB0D0B102C}"/>
              </a:ext>
            </a:extLst>
          </p:cNvPr>
          <p:cNvSpPr txBox="1"/>
          <p:nvPr/>
        </p:nvSpPr>
        <p:spPr>
          <a:xfrm>
            <a:off x="2331118" y="1348800"/>
            <a:ext cx="9689306" cy="5509200"/>
          </a:xfrm>
          <a:prstGeom prst="rect">
            <a:avLst/>
          </a:prstGeom>
          <a:noFill/>
        </p:spPr>
        <p:txBody>
          <a:bodyPr wrap="square" rtlCol="0">
            <a:spAutoFit/>
          </a:bodyPr>
          <a:lstStyle/>
          <a:p>
            <a:pPr algn="just"/>
            <a:r>
              <a:rPr lang="fr-FR" sz="1600" dirty="0"/>
              <a:t>Le </a:t>
            </a:r>
            <a:r>
              <a:rPr lang="fr-FR" sz="1600" dirty="0" err="1"/>
              <a:t>Development</a:t>
            </a:r>
            <a:r>
              <a:rPr lang="fr-FR" sz="1600" dirty="0"/>
              <a:t> Engagement </a:t>
            </a:r>
            <a:r>
              <a:rPr lang="fr-FR" sz="1600" dirty="0" err="1"/>
              <a:t>Lab</a:t>
            </a:r>
            <a:r>
              <a:rPr lang="fr-FR" sz="1600" dirty="0"/>
              <a:t> (</a:t>
            </a:r>
            <a:r>
              <a:rPr lang="fr-FR" sz="1600" u="sng" dirty="0">
                <a:hlinkClick r:id="rId2"/>
              </a:rPr>
              <a:t>DEL</a:t>
            </a:r>
            <a:r>
              <a:rPr lang="fr-FR" sz="1600" dirty="0"/>
              <a:t>, 2019-2024) est un projet de recherche visant à mesurer et à analyser comment et pourquoi les </a:t>
            </a:r>
            <a:r>
              <a:rPr lang="fr-FR" sz="1600" dirty="0" err="1"/>
              <a:t>citoyen·ne·s</a:t>
            </a:r>
            <a:r>
              <a:rPr lang="fr-FR" sz="1600" dirty="0"/>
              <a:t> s’engagent sur les questions de développement à l’échelle du monde. Par « développement », il faut entendre le </a:t>
            </a:r>
            <a:r>
              <a:rPr lang="fr-FR" sz="1600" i="1" dirty="0"/>
              <a:t>développement des pays </a:t>
            </a:r>
            <a:r>
              <a:rPr lang="fr-FR" sz="1600" i="1" dirty="0" err="1"/>
              <a:t>pauvres</a:t>
            </a:r>
            <a:r>
              <a:rPr lang="fr-FR" sz="1600" dirty="0" err="1"/>
              <a:t>mais</a:t>
            </a:r>
            <a:r>
              <a:rPr lang="fr-FR" sz="1600" dirty="0"/>
              <a:t> aussi les </a:t>
            </a:r>
            <a:r>
              <a:rPr lang="fr-FR" sz="1600" i="1" dirty="0"/>
              <a:t>Objectifs de développement durable</a:t>
            </a:r>
            <a:r>
              <a:rPr lang="fr-FR" sz="1600" dirty="0"/>
              <a:t>.</a:t>
            </a:r>
          </a:p>
          <a:p>
            <a:pPr algn="just"/>
            <a:endParaRPr lang="fr-FR" sz="1600" dirty="0"/>
          </a:p>
          <a:p>
            <a:pPr algn="just"/>
            <a:r>
              <a:rPr lang="fr-FR" sz="1600" dirty="0"/>
              <a:t>DEL s’échelonne sur cinq années, de 2019 à 2024, et s’appuie sur des données d’enquête principalement quantitatives portant sur les opinions, les ressentis, les valeurs, les connaissances, les attitudes et les comportements du public dans 4 pays : en France, en Allemagne, en Grande-Bretagne et aux États-Unis.</a:t>
            </a:r>
          </a:p>
          <a:p>
            <a:pPr algn="just"/>
            <a:r>
              <a:rPr lang="fr-FR" sz="1600" dirty="0"/>
              <a:t>DEL sert à nourrir les stratégies de communication et d’influence des acteurs du développement (ONG de développement, Fondations, </a:t>
            </a:r>
            <a:r>
              <a:rPr lang="fr-FR" sz="1600" dirty="0" err="1"/>
              <a:t>think</a:t>
            </a:r>
            <a:r>
              <a:rPr lang="fr-FR" sz="1600" dirty="0"/>
              <a:t> tanks, ministères et institutions publiques, etc. ), en permettant de mieux connaître et comprendre les </a:t>
            </a:r>
            <a:r>
              <a:rPr lang="fr-FR" sz="1600" dirty="0" err="1"/>
              <a:t>citoyen·ne·s</a:t>
            </a:r>
            <a:r>
              <a:rPr lang="fr-FR" sz="1600" dirty="0"/>
              <a:t>.</a:t>
            </a:r>
          </a:p>
          <a:p>
            <a:pPr algn="just"/>
            <a:endParaRPr lang="fr-FR" sz="1600" dirty="0"/>
          </a:p>
          <a:p>
            <a:pPr algn="just"/>
            <a:r>
              <a:rPr lang="fr-FR" sz="1600" dirty="0"/>
              <a:t>En France, DEL est porté par Focus 2030 qui se charge de </a:t>
            </a:r>
            <a:r>
              <a:rPr lang="fr-FR" sz="1600" dirty="0" err="1"/>
              <a:t>co</a:t>
            </a:r>
            <a:r>
              <a:rPr lang="fr-FR" sz="1600" dirty="0"/>
              <a:t>-construire les contenus des différentes phases du sondage, puis d’analyser et de diffuser les données recueillies dans le cadre de l’étude. Il peut s’agir de données concernant la France, mais aussi d’analyses comparatives avec les trois autres pays (Royaume-Uni, Allemagne et États-Unis) concernés par DEL.</a:t>
            </a:r>
          </a:p>
          <a:p>
            <a:pPr algn="just"/>
            <a:endParaRPr lang="fr-FR" sz="1600" dirty="0"/>
          </a:p>
          <a:p>
            <a:pPr algn="just"/>
            <a:r>
              <a:rPr lang="fr-FR" sz="1600" dirty="0"/>
              <a:t>DEL est dirigé par la professeure Jennifer Hudson du </a:t>
            </a:r>
            <a:r>
              <a:rPr lang="fr-FR" sz="1600" dirty="0" err="1"/>
              <a:t>University</a:t>
            </a:r>
            <a:r>
              <a:rPr lang="fr-FR" sz="1600" dirty="0"/>
              <a:t> </a:t>
            </a:r>
            <a:r>
              <a:rPr lang="fr-FR" sz="1600" dirty="0" err="1"/>
              <a:t>College</a:t>
            </a:r>
            <a:r>
              <a:rPr lang="fr-FR" sz="1600" dirty="0"/>
              <a:t> London et le professeur David Hudson de l’Université de Birmingham. Ce projet porté par UCL et Birmingham </a:t>
            </a:r>
            <a:r>
              <a:rPr lang="fr-FR" sz="1600" dirty="0" err="1"/>
              <a:t>University</a:t>
            </a:r>
            <a:r>
              <a:rPr lang="fr-FR" sz="1600" dirty="0"/>
              <a:t> est financé par la Fondation Bill &amp; Melinda Gates.</a:t>
            </a:r>
          </a:p>
          <a:p>
            <a:pPr algn="just"/>
            <a:br>
              <a:rPr lang="fr-FR" sz="1600" dirty="0"/>
            </a:br>
            <a:endParaRPr lang="fr-FR" sz="1600" dirty="0"/>
          </a:p>
        </p:txBody>
      </p:sp>
      <p:pic>
        <p:nvPicPr>
          <p:cNvPr id="5" name="Image 4">
            <a:extLst>
              <a:ext uri="{FF2B5EF4-FFF2-40B4-BE49-F238E27FC236}">
                <a16:creationId xmlns:a16="http://schemas.microsoft.com/office/drawing/2014/main" id="{C5AA9BEA-AA91-094D-829E-61308F1A5331}"/>
              </a:ext>
            </a:extLst>
          </p:cNvPr>
          <p:cNvPicPr>
            <a:picLocks noChangeAspect="1"/>
          </p:cNvPicPr>
          <p:nvPr/>
        </p:nvPicPr>
        <p:blipFill>
          <a:blip r:embed="rId3"/>
          <a:stretch>
            <a:fillRect/>
          </a:stretch>
        </p:blipFill>
        <p:spPr>
          <a:xfrm>
            <a:off x="173154" y="1348800"/>
            <a:ext cx="2153250" cy="920750"/>
          </a:xfrm>
          <a:prstGeom prst="rect">
            <a:avLst/>
          </a:prstGeom>
        </p:spPr>
      </p:pic>
      <p:pic>
        <p:nvPicPr>
          <p:cNvPr id="6" name="Image 5">
            <a:extLst>
              <a:ext uri="{FF2B5EF4-FFF2-40B4-BE49-F238E27FC236}">
                <a16:creationId xmlns:a16="http://schemas.microsoft.com/office/drawing/2014/main" id="{3159F957-5FC1-E746-9ACC-9EB75D414CFB}"/>
              </a:ext>
            </a:extLst>
          </p:cNvPr>
          <p:cNvPicPr>
            <a:picLocks noChangeAspect="1"/>
          </p:cNvPicPr>
          <p:nvPr/>
        </p:nvPicPr>
        <p:blipFill>
          <a:blip r:embed="rId4"/>
          <a:stretch>
            <a:fillRect/>
          </a:stretch>
        </p:blipFill>
        <p:spPr>
          <a:xfrm>
            <a:off x="298547" y="4396899"/>
            <a:ext cx="1902465" cy="423922"/>
          </a:xfrm>
          <a:prstGeom prst="rect">
            <a:avLst/>
          </a:prstGeom>
        </p:spPr>
      </p:pic>
      <p:pic>
        <p:nvPicPr>
          <p:cNvPr id="7" name="Image 6">
            <a:extLst>
              <a:ext uri="{FF2B5EF4-FFF2-40B4-BE49-F238E27FC236}">
                <a16:creationId xmlns:a16="http://schemas.microsoft.com/office/drawing/2014/main" id="{449EF5EA-27C3-1545-9CC5-DCBAE7B97FBC}"/>
              </a:ext>
            </a:extLst>
          </p:cNvPr>
          <p:cNvPicPr>
            <a:picLocks noChangeAspect="1"/>
          </p:cNvPicPr>
          <p:nvPr/>
        </p:nvPicPr>
        <p:blipFill>
          <a:blip r:embed="rId3"/>
          <a:stretch>
            <a:fillRect/>
          </a:stretch>
        </p:blipFill>
        <p:spPr>
          <a:xfrm>
            <a:off x="8662770" y="6253716"/>
            <a:ext cx="1598806" cy="683665"/>
          </a:xfrm>
          <a:prstGeom prst="rect">
            <a:avLst/>
          </a:prstGeom>
        </p:spPr>
      </p:pic>
      <p:pic>
        <p:nvPicPr>
          <p:cNvPr id="8" name="Image 7">
            <a:extLst>
              <a:ext uri="{FF2B5EF4-FFF2-40B4-BE49-F238E27FC236}">
                <a16:creationId xmlns:a16="http://schemas.microsoft.com/office/drawing/2014/main" id="{54EA6084-C746-0149-AB30-727DDCA05A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8482" y="6398273"/>
            <a:ext cx="1705805" cy="379376"/>
          </a:xfrm>
          <a:prstGeom prst="rect">
            <a:avLst/>
          </a:prstGeom>
        </p:spPr>
      </p:pic>
    </p:spTree>
    <p:extLst>
      <p:ext uri="{BB962C8B-B14F-4D97-AF65-F5344CB8AC3E}">
        <p14:creationId xmlns:p14="http://schemas.microsoft.com/office/powerpoint/2010/main" val="1558431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66685D32-189A-554B-838F-612FCE51D022}"/>
              </a:ext>
            </a:extLst>
          </p:cNvPr>
          <p:cNvGrpSpPr/>
          <p:nvPr/>
        </p:nvGrpSpPr>
        <p:grpSpPr>
          <a:xfrm rot="21439338">
            <a:off x="-328882" y="-910791"/>
            <a:ext cx="13170944" cy="1350000"/>
            <a:chOff x="-204395" y="61356"/>
            <a:chExt cx="13170945" cy="798192"/>
          </a:xfrm>
        </p:grpSpPr>
        <p:sp>
          <p:nvSpPr>
            <p:cNvPr id="3" name="Rectangle 2">
              <a:extLst>
                <a:ext uri="{FF2B5EF4-FFF2-40B4-BE49-F238E27FC236}">
                  <a16:creationId xmlns:a16="http://schemas.microsoft.com/office/drawing/2014/main" id="{3A640F00-3858-7940-97B2-9744B612D8FC}"/>
                </a:ext>
              </a:extLst>
            </p:cNvPr>
            <p:cNvSpPr/>
            <p:nvPr userDrawn="1"/>
          </p:nvSpPr>
          <p:spPr>
            <a:xfrm>
              <a:off x="-204395" y="84998"/>
              <a:ext cx="774550" cy="774550"/>
            </a:xfrm>
            <a:prstGeom prst="rect">
              <a:avLst/>
            </a:prstGeom>
            <a:solidFill>
              <a:srgbClr val="2A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3EABDC7A-B649-B047-9E4B-C0A65D09A685}"/>
                </a:ext>
              </a:extLst>
            </p:cNvPr>
            <p:cNvSpPr/>
            <p:nvPr userDrawn="1"/>
          </p:nvSpPr>
          <p:spPr>
            <a:xfrm>
              <a:off x="754828" y="84998"/>
              <a:ext cx="774550" cy="774550"/>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0C72EBA4-F13F-E041-8A67-0C351D85CD4D}"/>
                </a:ext>
              </a:extLst>
            </p:cNvPr>
            <p:cNvSpPr/>
            <p:nvPr userDrawn="1"/>
          </p:nvSpPr>
          <p:spPr>
            <a:xfrm>
              <a:off x="1713155" y="84998"/>
              <a:ext cx="774550" cy="774550"/>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1D9C1E-ECC5-2C47-9141-1793FA54FCFE}"/>
                </a:ext>
              </a:extLst>
            </p:cNvPr>
            <p:cNvSpPr/>
            <p:nvPr userDrawn="1"/>
          </p:nvSpPr>
          <p:spPr>
            <a:xfrm>
              <a:off x="2671482" y="73177"/>
              <a:ext cx="774550" cy="774550"/>
            </a:xfrm>
            <a:prstGeom prst="rect">
              <a:avLst/>
            </a:prstGeom>
            <a:solidFill>
              <a:srgbClr val="E53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710EE59-269F-A04C-A5B1-5D6123530704}"/>
                </a:ext>
              </a:extLst>
            </p:cNvPr>
            <p:cNvSpPr/>
            <p:nvPr userDrawn="1"/>
          </p:nvSpPr>
          <p:spPr>
            <a:xfrm>
              <a:off x="3629809" y="73177"/>
              <a:ext cx="774550" cy="774550"/>
            </a:xfrm>
            <a:prstGeom prst="rect">
              <a:avLst/>
            </a:prstGeom>
            <a:solidFill>
              <a:srgbClr val="FD6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16D11DE-2BFB-B547-BAA6-3CE85BE78EC7}"/>
                </a:ext>
              </a:extLst>
            </p:cNvPr>
            <p:cNvSpPr/>
            <p:nvPr userDrawn="1"/>
          </p:nvSpPr>
          <p:spPr>
            <a:xfrm>
              <a:off x="4557660" y="73177"/>
              <a:ext cx="774550" cy="774550"/>
            </a:xfrm>
            <a:prstGeom prst="rect">
              <a:avLst/>
            </a:prstGeom>
            <a:solidFill>
              <a:srgbClr val="A90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6F4DD79-1303-A949-855B-4678B56DF5B4}"/>
                </a:ext>
              </a:extLst>
            </p:cNvPr>
            <p:cNvSpPr/>
            <p:nvPr userDrawn="1"/>
          </p:nvSpPr>
          <p:spPr>
            <a:xfrm>
              <a:off x="5516883" y="73177"/>
              <a:ext cx="774550" cy="774550"/>
            </a:xfrm>
            <a:prstGeom prst="rect">
              <a:avLst/>
            </a:prstGeom>
            <a:solidFill>
              <a:srgbClr val="FDC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6F30888-B509-6A44-A64E-A67BD88175C6}"/>
                </a:ext>
              </a:extLst>
            </p:cNvPr>
            <p:cNvSpPr/>
            <p:nvPr userDrawn="1"/>
          </p:nvSpPr>
          <p:spPr>
            <a:xfrm>
              <a:off x="6475210" y="73177"/>
              <a:ext cx="774550" cy="774550"/>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CB74FE7-9AD8-294F-8029-171D69B64301}"/>
                </a:ext>
              </a:extLst>
            </p:cNvPr>
            <p:cNvSpPr/>
            <p:nvPr userDrawn="1"/>
          </p:nvSpPr>
          <p:spPr>
            <a:xfrm>
              <a:off x="7433537" y="61356"/>
              <a:ext cx="774550" cy="774550"/>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82A83AD-6FEA-8646-B517-99871C3BA62E}"/>
                </a:ext>
              </a:extLst>
            </p:cNvPr>
            <p:cNvSpPr/>
            <p:nvPr userDrawn="1"/>
          </p:nvSpPr>
          <p:spPr>
            <a:xfrm>
              <a:off x="8391864" y="61356"/>
              <a:ext cx="774550" cy="774550"/>
            </a:xfrm>
            <a:prstGeom prst="rect">
              <a:avLst/>
            </a:prstGeom>
            <a:solidFill>
              <a:srgbClr val="B307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6D22BEA-B6CD-2B4D-9D79-8EB15DF0A292}"/>
                </a:ext>
              </a:extLst>
            </p:cNvPr>
            <p:cNvSpPr/>
            <p:nvPr userDrawn="1"/>
          </p:nvSpPr>
          <p:spPr>
            <a:xfrm>
              <a:off x="9350191" y="73177"/>
              <a:ext cx="774550" cy="774550"/>
            </a:xfrm>
            <a:prstGeom prst="rect">
              <a:avLst/>
            </a:prstGeom>
            <a:solidFill>
              <a:srgbClr val="298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6683919-51B5-E249-BAD1-89B0AF2CDE4B}"/>
                </a:ext>
              </a:extLst>
            </p:cNvPr>
            <p:cNvSpPr/>
            <p:nvPr userDrawn="1"/>
          </p:nvSpPr>
          <p:spPr>
            <a:xfrm>
              <a:off x="10309414" y="73177"/>
              <a:ext cx="774550" cy="774550"/>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9919D42C-7D07-2B4F-BCD5-FA62E6D9FE3A}"/>
                </a:ext>
              </a:extLst>
            </p:cNvPr>
            <p:cNvSpPr/>
            <p:nvPr userDrawn="1"/>
          </p:nvSpPr>
          <p:spPr>
            <a:xfrm>
              <a:off x="11267741" y="73177"/>
              <a:ext cx="774550" cy="774550"/>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3477A45C-8251-0849-BD1A-F390780393B1}"/>
                </a:ext>
              </a:extLst>
            </p:cNvPr>
            <p:cNvSpPr/>
            <p:nvPr userDrawn="1"/>
          </p:nvSpPr>
          <p:spPr>
            <a:xfrm>
              <a:off x="12192000" y="61356"/>
              <a:ext cx="774550" cy="774550"/>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4DCE3601-3534-2047-A08F-500E1ABD88C2}"/>
              </a:ext>
            </a:extLst>
          </p:cNvPr>
          <p:cNvGrpSpPr/>
          <p:nvPr/>
        </p:nvGrpSpPr>
        <p:grpSpPr>
          <a:xfrm rot="21439338">
            <a:off x="-265453" y="6410505"/>
            <a:ext cx="13170944" cy="1350000"/>
            <a:chOff x="-204395" y="61356"/>
            <a:chExt cx="13170945" cy="798192"/>
          </a:xfrm>
        </p:grpSpPr>
        <p:sp>
          <p:nvSpPr>
            <p:cNvPr id="21" name="Rectangle 20">
              <a:extLst>
                <a:ext uri="{FF2B5EF4-FFF2-40B4-BE49-F238E27FC236}">
                  <a16:creationId xmlns:a16="http://schemas.microsoft.com/office/drawing/2014/main" id="{3D624367-D61D-6548-8817-F20425D4F425}"/>
                </a:ext>
              </a:extLst>
            </p:cNvPr>
            <p:cNvSpPr/>
            <p:nvPr userDrawn="1"/>
          </p:nvSpPr>
          <p:spPr>
            <a:xfrm>
              <a:off x="-204395" y="84998"/>
              <a:ext cx="774550" cy="774550"/>
            </a:xfrm>
            <a:prstGeom prst="rect">
              <a:avLst/>
            </a:prstGeom>
            <a:solidFill>
              <a:srgbClr val="2A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A582785E-180B-834F-88A6-3F56538A6265}"/>
                </a:ext>
              </a:extLst>
            </p:cNvPr>
            <p:cNvSpPr/>
            <p:nvPr userDrawn="1"/>
          </p:nvSpPr>
          <p:spPr>
            <a:xfrm>
              <a:off x="754828" y="84998"/>
              <a:ext cx="774550" cy="774550"/>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D3ADBD50-738A-4943-91ED-7612A5CC3609}"/>
                </a:ext>
              </a:extLst>
            </p:cNvPr>
            <p:cNvSpPr/>
            <p:nvPr userDrawn="1"/>
          </p:nvSpPr>
          <p:spPr>
            <a:xfrm>
              <a:off x="1713155" y="84998"/>
              <a:ext cx="774550" cy="774550"/>
            </a:xfrm>
            <a:prstGeom prst="rect">
              <a:avLst/>
            </a:prstGeom>
            <a:solidFill>
              <a:srgbClr val="4C9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7D98AE0B-66AE-3545-85E3-4311D0F0D2FB}"/>
                </a:ext>
              </a:extLst>
            </p:cNvPr>
            <p:cNvSpPr/>
            <p:nvPr userDrawn="1"/>
          </p:nvSpPr>
          <p:spPr>
            <a:xfrm>
              <a:off x="2671482" y="73177"/>
              <a:ext cx="774550" cy="774550"/>
            </a:xfrm>
            <a:prstGeom prst="rect">
              <a:avLst/>
            </a:prstGeom>
            <a:solidFill>
              <a:srgbClr val="E53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AA2A6484-337F-9246-B25B-4AD8A1754A8C}"/>
                </a:ext>
              </a:extLst>
            </p:cNvPr>
            <p:cNvSpPr/>
            <p:nvPr userDrawn="1"/>
          </p:nvSpPr>
          <p:spPr>
            <a:xfrm>
              <a:off x="3629809" y="73177"/>
              <a:ext cx="774550" cy="774550"/>
            </a:xfrm>
            <a:prstGeom prst="rect">
              <a:avLst/>
            </a:prstGeom>
            <a:solidFill>
              <a:srgbClr val="FD6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33E1A3EE-C646-1D48-9CB8-03B7ED9749BC}"/>
                </a:ext>
              </a:extLst>
            </p:cNvPr>
            <p:cNvSpPr/>
            <p:nvPr userDrawn="1"/>
          </p:nvSpPr>
          <p:spPr>
            <a:xfrm>
              <a:off x="4557660" y="73177"/>
              <a:ext cx="774550" cy="774550"/>
            </a:xfrm>
            <a:prstGeom prst="rect">
              <a:avLst/>
            </a:prstGeom>
            <a:solidFill>
              <a:srgbClr val="A90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BFCFFBB8-A400-DE47-874F-77E6074DD16D}"/>
                </a:ext>
              </a:extLst>
            </p:cNvPr>
            <p:cNvSpPr/>
            <p:nvPr userDrawn="1"/>
          </p:nvSpPr>
          <p:spPr>
            <a:xfrm>
              <a:off x="5516883" y="73177"/>
              <a:ext cx="774550" cy="774550"/>
            </a:xfrm>
            <a:prstGeom prst="rect">
              <a:avLst/>
            </a:prstGeom>
            <a:solidFill>
              <a:srgbClr val="FDC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FF8C9901-62BC-1947-A1EC-35DCCDAD287D}"/>
                </a:ext>
              </a:extLst>
            </p:cNvPr>
            <p:cNvSpPr/>
            <p:nvPr userDrawn="1"/>
          </p:nvSpPr>
          <p:spPr>
            <a:xfrm>
              <a:off x="6475210" y="73177"/>
              <a:ext cx="774550" cy="774550"/>
            </a:xfrm>
            <a:prstGeom prst="rect">
              <a:avLst/>
            </a:prstGeom>
            <a:solidFill>
              <a:srgbClr val="26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343F3FF7-911F-2C4C-B9AC-B39A8F15FBAC}"/>
                </a:ext>
              </a:extLst>
            </p:cNvPr>
            <p:cNvSpPr/>
            <p:nvPr userDrawn="1"/>
          </p:nvSpPr>
          <p:spPr>
            <a:xfrm>
              <a:off x="7433537" y="61356"/>
              <a:ext cx="774550" cy="774550"/>
            </a:xfrm>
            <a:prstGeom prst="rect">
              <a:avLst/>
            </a:prstGeom>
            <a:solidFill>
              <a:srgbClr val="FF3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1D4A3A9E-9001-F147-8EA3-4B92FE47F4FC}"/>
                </a:ext>
              </a:extLst>
            </p:cNvPr>
            <p:cNvSpPr/>
            <p:nvPr userDrawn="1"/>
          </p:nvSpPr>
          <p:spPr>
            <a:xfrm>
              <a:off x="8391864" y="61356"/>
              <a:ext cx="774550" cy="774550"/>
            </a:xfrm>
            <a:prstGeom prst="rect">
              <a:avLst/>
            </a:prstGeom>
            <a:solidFill>
              <a:srgbClr val="B307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ADA25FE9-4851-1845-8DDD-04935FA758C8}"/>
                </a:ext>
              </a:extLst>
            </p:cNvPr>
            <p:cNvSpPr/>
            <p:nvPr userDrawn="1"/>
          </p:nvSpPr>
          <p:spPr>
            <a:xfrm>
              <a:off x="9350191" y="73177"/>
              <a:ext cx="774550" cy="774550"/>
            </a:xfrm>
            <a:prstGeom prst="rect">
              <a:avLst/>
            </a:prstGeom>
            <a:solidFill>
              <a:srgbClr val="298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DE2FFCA2-E8E7-8E48-B156-1C6A85F0C1B7}"/>
                </a:ext>
              </a:extLst>
            </p:cNvPr>
            <p:cNvSpPr/>
            <p:nvPr userDrawn="1"/>
          </p:nvSpPr>
          <p:spPr>
            <a:xfrm>
              <a:off x="10309414" y="73177"/>
              <a:ext cx="774550" cy="774550"/>
            </a:xfrm>
            <a:prstGeom prst="rect">
              <a:avLst/>
            </a:prstGeom>
            <a:solidFill>
              <a:srgbClr val="BF8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A792532C-2C08-1041-B357-E9955BDF1F3F}"/>
                </a:ext>
              </a:extLst>
            </p:cNvPr>
            <p:cNvSpPr/>
            <p:nvPr userDrawn="1"/>
          </p:nvSpPr>
          <p:spPr>
            <a:xfrm>
              <a:off x="11267741" y="73177"/>
              <a:ext cx="774550" cy="774550"/>
            </a:xfrm>
            <a:prstGeom prst="rect">
              <a:avLst/>
            </a:prstGeom>
            <a:solidFill>
              <a:srgbClr val="1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2E15AA64-E514-3342-8915-CABCB5B98277}"/>
                </a:ext>
              </a:extLst>
            </p:cNvPr>
            <p:cNvSpPr/>
            <p:nvPr userDrawn="1"/>
          </p:nvSpPr>
          <p:spPr>
            <a:xfrm>
              <a:off x="12192000" y="61356"/>
              <a:ext cx="774550" cy="774550"/>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8" name="Image 37">
            <a:extLst>
              <a:ext uri="{FF2B5EF4-FFF2-40B4-BE49-F238E27FC236}">
                <a16:creationId xmlns:a16="http://schemas.microsoft.com/office/drawing/2014/main" id="{08CA1811-BACD-0543-9CB9-BEE8F39418EC}"/>
              </a:ext>
            </a:extLst>
          </p:cNvPr>
          <p:cNvPicPr>
            <a:picLocks noChangeAspect="1"/>
          </p:cNvPicPr>
          <p:nvPr/>
        </p:nvPicPr>
        <p:blipFill>
          <a:blip r:embed="rId3"/>
          <a:stretch>
            <a:fillRect/>
          </a:stretch>
        </p:blipFill>
        <p:spPr>
          <a:xfrm>
            <a:off x="546978" y="5101984"/>
            <a:ext cx="2036896" cy="453877"/>
          </a:xfrm>
          <a:prstGeom prst="rect">
            <a:avLst/>
          </a:prstGeom>
        </p:spPr>
      </p:pic>
      <p:sp>
        <p:nvSpPr>
          <p:cNvPr id="39" name="Rectangle 38">
            <a:extLst>
              <a:ext uri="{FF2B5EF4-FFF2-40B4-BE49-F238E27FC236}">
                <a16:creationId xmlns:a16="http://schemas.microsoft.com/office/drawing/2014/main" id="{49E919CB-8F7C-B34A-AD1E-CE26AE579475}"/>
              </a:ext>
            </a:extLst>
          </p:cNvPr>
          <p:cNvSpPr/>
          <p:nvPr/>
        </p:nvSpPr>
        <p:spPr>
          <a:xfrm>
            <a:off x="249572" y="2154513"/>
            <a:ext cx="10928376" cy="2862322"/>
          </a:xfrm>
          <a:prstGeom prst="rect">
            <a:avLst/>
          </a:prstGeom>
        </p:spPr>
        <p:txBody>
          <a:bodyPr wrap="none">
            <a:spAutoFit/>
          </a:bodyPr>
          <a:lstStyle/>
          <a:p>
            <a:pPr algn="ctr">
              <a:spcAft>
                <a:spcPts val="0"/>
              </a:spcAft>
            </a:pPr>
            <a:r>
              <a:rPr lang="en-GB" sz="7200" spc="300" dirty="0">
                <a:solidFill>
                  <a:srgbClr val="000000"/>
                </a:solidFill>
                <a:latin typeface="Bebas Neue Regular" panose="020B0606020202050201" pitchFamily="34" charset="77"/>
                <a:ea typeface="Times New Roman" panose="02020603050405020304" pitchFamily="18" charset="0"/>
                <a:cs typeface="Arial" panose="020B0604020202020204" pitchFamily="34" charset="0"/>
              </a:rPr>
              <a:t>PROCHAIN SONDAGE</a:t>
            </a:r>
          </a:p>
          <a:p>
            <a:pPr algn="ctr">
              <a:spcAft>
                <a:spcPts val="0"/>
              </a:spcAft>
            </a:pPr>
            <a:r>
              <a:rPr lang="fr-FR" sz="3000" spc="300"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rPr>
              <a:t>Quelles questions souhaitez-vous poser pour alimenter </a:t>
            </a:r>
          </a:p>
          <a:p>
            <a:pPr algn="ctr">
              <a:spcAft>
                <a:spcPts val="0"/>
              </a:spcAft>
            </a:pPr>
            <a:r>
              <a:rPr lang="fr-FR" sz="3000" spc="300"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rPr>
              <a:t>vos actions </a:t>
            </a:r>
          </a:p>
          <a:p>
            <a:pPr algn="ctr">
              <a:spcAft>
                <a:spcPts val="0"/>
              </a:spcAft>
            </a:pPr>
            <a:r>
              <a:rPr lang="fr-FR" sz="3000" spc="300"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rPr>
              <a:t>de communication, mobilisation et plaidoyer ?</a:t>
            </a:r>
          </a:p>
          <a:p>
            <a:pPr algn="ctr">
              <a:spcAft>
                <a:spcPts val="0"/>
              </a:spcAft>
            </a:pPr>
            <a:endParaRPr lang="fr-FR" spc="300" dirty="0">
              <a:solidFill>
                <a:schemeClr val="tx1">
                  <a:lumMod val="50000"/>
                  <a:lumOff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8" name="Image 17">
            <a:extLst>
              <a:ext uri="{FF2B5EF4-FFF2-40B4-BE49-F238E27FC236}">
                <a16:creationId xmlns:a16="http://schemas.microsoft.com/office/drawing/2014/main" id="{82FA4C18-B453-DE4F-8BB1-15185069C270}"/>
              </a:ext>
            </a:extLst>
          </p:cNvPr>
          <p:cNvPicPr>
            <a:picLocks noChangeAspect="1"/>
          </p:cNvPicPr>
          <p:nvPr/>
        </p:nvPicPr>
        <p:blipFill>
          <a:blip r:embed="rId4"/>
          <a:stretch>
            <a:fillRect/>
          </a:stretch>
        </p:blipFill>
        <p:spPr>
          <a:xfrm>
            <a:off x="4655235" y="4851866"/>
            <a:ext cx="2145666" cy="917507"/>
          </a:xfrm>
          <a:prstGeom prst="rect">
            <a:avLst/>
          </a:prstGeom>
        </p:spPr>
      </p:pic>
      <p:pic>
        <p:nvPicPr>
          <p:cNvPr id="35" name="Image 34">
            <a:extLst>
              <a:ext uri="{FF2B5EF4-FFF2-40B4-BE49-F238E27FC236}">
                <a16:creationId xmlns:a16="http://schemas.microsoft.com/office/drawing/2014/main" id="{6445C2E8-757F-EC4E-BFB2-193C0CC31365}"/>
              </a:ext>
            </a:extLst>
          </p:cNvPr>
          <p:cNvPicPr>
            <a:picLocks noChangeAspect="1"/>
          </p:cNvPicPr>
          <p:nvPr/>
        </p:nvPicPr>
        <p:blipFill>
          <a:blip r:embed="rId5"/>
          <a:stretch>
            <a:fillRect/>
          </a:stretch>
        </p:blipFill>
        <p:spPr>
          <a:xfrm>
            <a:off x="3145069" y="5148407"/>
            <a:ext cx="1259494" cy="295752"/>
          </a:xfrm>
          <a:prstGeom prst="rect">
            <a:avLst/>
          </a:prstGeom>
        </p:spPr>
      </p:pic>
    </p:spTree>
    <p:extLst>
      <p:ext uri="{BB962C8B-B14F-4D97-AF65-F5344CB8AC3E}">
        <p14:creationId xmlns:p14="http://schemas.microsoft.com/office/powerpoint/2010/main" val="1810389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D59AA31-7EA0-9E4E-976E-DB160AAEBA06}"/>
              </a:ext>
            </a:extLst>
          </p:cNvPr>
          <p:cNvPicPr>
            <a:picLocks noChangeAspect="1"/>
          </p:cNvPicPr>
          <p:nvPr/>
        </p:nvPicPr>
        <p:blipFill rotWithShape="1">
          <a:blip r:embed="rId3"/>
          <a:srcRect t="76220"/>
          <a:stretch/>
        </p:blipFill>
        <p:spPr>
          <a:xfrm>
            <a:off x="0" y="5238750"/>
            <a:ext cx="12192000" cy="1619250"/>
          </a:xfrm>
          <a:prstGeom prst="rect">
            <a:avLst/>
          </a:prstGeom>
        </p:spPr>
      </p:pic>
      <p:sp>
        <p:nvSpPr>
          <p:cNvPr id="6" name="Rectangle 5">
            <a:extLst>
              <a:ext uri="{FF2B5EF4-FFF2-40B4-BE49-F238E27FC236}">
                <a16:creationId xmlns:a16="http://schemas.microsoft.com/office/drawing/2014/main" id="{84B13F46-AAC2-40C4-A1BD-C446159B020D}"/>
              </a:ext>
            </a:extLst>
          </p:cNvPr>
          <p:cNvSpPr/>
          <p:nvPr/>
        </p:nvSpPr>
        <p:spPr>
          <a:xfrm rot="21420654">
            <a:off x="-198845" y="3510752"/>
            <a:ext cx="13911574" cy="1366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highlight>
                <a:srgbClr val="FF0000"/>
              </a:highlight>
              <a:uLnTx/>
              <a:uFillTx/>
              <a:latin typeface="Calibri" panose="020F0502020204030204"/>
              <a:ea typeface="+mn-ea"/>
              <a:cs typeface="+mn-cs"/>
            </a:endParaRPr>
          </a:p>
        </p:txBody>
      </p:sp>
      <p:sp>
        <p:nvSpPr>
          <p:cNvPr id="7" name="Sous-titre 2">
            <a:extLst>
              <a:ext uri="{FF2B5EF4-FFF2-40B4-BE49-F238E27FC236}">
                <a16:creationId xmlns:a16="http://schemas.microsoft.com/office/drawing/2014/main" id="{F5700C52-DD66-4ED2-8A61-D3B9C52E159B}"/>
              </a:ext>
            </a:extLst>
          </p:cNvPr>
          <p:cNvSpPr txBox="1">
            <a:spLocks/>
          </p:cNvSpPr>
          <p:nvPr/>
        </p:nvSpPr>
        <p:spPr>
          <a:xfrm rot="21408677">
            <a:off x="327584" y="3887919"/>
            <a:ext cx="9711102" cy="525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fr-FR" sz="3600" dirty="0">
                <a:solidFill>
                  <a:prstClr val="black"/>
                </a:solidFill>
                <a:latin typeface="Century Gothic" panose="020B0502020202020204" pitchFamily="34" charset="0"/>
              </a:rPr>
              <a:t>Prochaine étape :  soumettre les questions d’ici 10 décembre : </a:t>
            </a:r>
            <a:r>
              <a:rPr lang="fr-FR" sz="3600" dirty="0">
                <a:solidFill>
                  <a:prstClr val="black"/>
                </a:solidFill>
                <a:latin typeface="Century Gothic" panose="020B0502020202020204" pitchFamily="34" charset="0"/>
                <a:hlinkClick r:id="rId4"/>
              </a:rPr>
              <a:t>ICI</a:t>
            </a:r>
            <a:endParaRPr lang="fr-FR" sz="3600" dirty="0">
              <a:solidFill>
                <a:prstClr val="black"/>
              </a:solidFill>
              <a:latin typeface="Century Gothic" panose="020B0502020202020204" pitchFamily="34" charset="0"/>
            </a:endParaRPr>
          </a:p>
        </p:txBody>
      </p:sp>
      <p:sp>
        <p:nvSpPr>
          <p:cNvPr id="9" name="Titre 1">
            <a:extLst>
              <a:ext uri="{FF2B5EF4-FFF2-40B4-BE49-F238E27FC236}">
                <a16:creationId xmlns:a16="http://schemas.microsoft.com/office/drawing/2014/main" id="{B62C1167-3F4B-BD4A-92D5-0C946FD24034}"/>
              </a:ext>
            </a:extLst>
          </p:cNvPr>
          <p:cNvSpPr txBox="1">
            <a:spLocks/>
          </p:cNvSpPr>
          <p:nvPr/>
        </p:nvSpPr>
        <p:spPr>
          <a:xfrm>
            <a:off x="975245" y="600892"/>
            <a:ext cx="11034838" cy="2828108"/>
          </a:xfrm>
          <a:prstGeom prst="rect">
            <a:avLst/>
          </a:prstGeom>
          <a:solidFill>
            <a:schemeClr val="tx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GB" sz="4000" dirty="0">
                <a:solidFill>
                  <a:schemeClr val="bg1"/>
                </a:solidFill>
                <a:latin typeface="Bebas Neue Regular" panose="020B0606020202050201" pitchFamily="34" charset="77"/>
              </a:rPr>
              <a:t>DEVELOPMENT ENGAGEMENT LAB : What’s NEXT?</a:t>
            </a:r>
          </a:p>
          <a:p>
            <a:pPr lvl="0"/>
            <a:endParaRPr lang="en-GB" sz="4000" dirty="0">
              <a:solidFill>
                <a:schemeClr val="bg1"/>
              </a:solidFill>
              <a:latin typeface="Bebas Neue Regular" panose="020B0606020202050201" pitchFamily="34" charset="77"/>
            </a:endParaRPr>
          </a:p>
          <a:p>
            <a:pPr lvl="0"/>
            <a:r>
              <a:rPr kumimoji="0" lang="fr-FR" sz="4000" b="0" i="0" u="none" strike="noStrike" kern="1200" cap="none" spc="0" normalizeH="0" baseline="0" dirty="0">
                <a:ln>
                  <a:noFill/>
                </a:ln>
                <a:solidFill>
                  <a:schemeClr val="bg1"/>
                </a:solidFill>
                <a:effectLst/>
                <a:highlight>
                  <a:srgbClr val="000000"/>
                </a:highlight>
                <a:uLnTx/>
                <a:uFillTx/>
                <a:latin typeface="Bebas Neue Regular" panose="020B0606020202050201" pitchFamily="34" charset="77"/>
              </a:rPr>
              <a:t>Le  ”</a:t>
            </a:r>
            <a:r>
              <a:rPr kumimoji="0" lang="fr-FR" sz="4000" b="0" i="0" u="none" strike="noStrike" kern="1200" cap="none" spc="0" normalizeH="0" baseline="0" dirty="0" err="1">
                <a:ln>
                  <a:noFill/>
                </a:ln>
                <a:solidFill>
                  <a:schemeClr val="bg1"/>
                </a:solidFill>
                <a:effectLst/>
                <a:highlight>
                  <a:srgbClr val="000000"/>
                </a:highlight>
                <a:uLnTx/>
                <a:uFillTx/>
                <a:latin typeface="Bebas Neue Regular" panose="020B0606020202050201" pitchFamily="34" charset="77"/>
              </a:rPr>
              <a:t>sandbox</a:t>
            </a:r>
            <a:r>
              <a:rPr kumimoji="0" lang="fr-FR" sz="4000" b="0" i="0" u="none" strike="noStrike" kern="1200" cap="none" spc="0" normalizeH="0" baseline="0" dirty="0">
                <a:ln>
                  <a:noFill/>
                </a:ln>
                <a:solidFill>
                  <a:schemeClr val="bg1"/>
                </a:solidFill>
                <a:effectLst/>
                <a:highlight>
                  <a:srgbClr val="000000"/>
                </a:highlight>
                <a:uLnTx/>
                <a:uFillTx/>
                <a:latin typeface="Bebas Neue Regular" panose="020B0606020202050201" pitchFamily="34" charset="77"/>
              </a:rPr>
              <a:t>” 30 questions – échantillon de 2.000 personnes</a:t>
            </a:r>
          </a:p>
          <a:p>
            <a:pPr lvl="0"/>
            <a:endParaRPr kumimoji="0" lang="en-GB" sz="4000" b="0" i="0" u="none" strike="noStrike" kern="1200" cap="none" spc="0" normalizeH="0" baseline="0" noProof="0" dirty="0">
              <a:ln>
                <a:noFill/>
              </a:ln>
              <a:solidFill>
                <a:schemeClr val="bg1"/>
              </a:solidFill>
              <a:effectLst/>
              <a:highlight>
                <a:srgbClr val="000000"/>
              </a:highlight>
              <a:uLnTx/>
              <a:uFillTx/>
              <a:latin typeface="Bebas Neue Regular" panose="020B0606020202050201" pitchFamily="34" charset="77"/>
            </a:endParaRPr>
          </a:p>
          <a:p>
            <a:pPr lvl="0"/>
            <a:r>
              <a:rPr lang="en-GB" sz="4000" dirty="0">
                <a:solidFill>
                  <a:schemeClr val="bg1"/>
                </a:solidFill>
                <a:highlight>
                  <a:srgbClr val="000000"/>
                </a:highlight>
                <a:latin typeface="Bebas Neue Regular" panose="020B0606020202050201" pitchFamily="34" charset="77"/>
              </a:rPr>
              <a:t>Terrain : Janvier 2021 – </a:t>
            </a:r>
            <a:r>
              <a:rPr lang="fr-FR" sz="4000" dirty="0">
                <a:solidFill>
                  <a:schemeClr val="bg1"/>
                </a:solidFill>
                <a:highlight>
                  <a:srgbClr val="000000"/>
                </a:highlight>
                <a:latin typeface="Bebas Neue Regular" panose="020B0606020202050201" pitchFamily="34" charset="77"/>
              </a:rPr>
              <a:t>Résultats Février</a:t>
            </a:r>
            <a:endParaRPr kumimoji="0" lang="fr-FR" sz="4000" b="0" i="0" u="none" strike="noStrike" kern="1200" cap="none" spc="0" normalizeH="0" baseline="0" dirty="0">
              <a:ln>
                <a:noFill/>
              </a:ln>
              <a:solidFill>
                <a:schemeClr val="bg1"/>
              </a:solidFill>
              <a:effectLst/>
              <a:highlight>
                <a:srgbClr val="000000"/>
              </a:highlight>
              <a:uLnTx/>
              <a:uFillTx/>
              <a:latin typeface="Bebas Neue Regular" panose="020B0606020202050201" pitchFamily="34" charset="77"/>
            </a:endParaRPr>
          </a:p>
        </p:txBody>
      </p:sp>
    </p:spTree>
    <p:extLst>
      <p:ext uri="{BB962C8B-B14F-4D97-AF65-F5344CB8AC3E}">
        <p14:creationId xmlns:p14="http://schemas.microsoft.com/office/powerpoint/2010/main" val="640357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46B5A6F-EBFB-174D-8933-20A61589A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25" y="0"/>
            <a:ext cx="11834949" cy="6858000"/>
          </a:xfrm>
          <a:prstGeom prst="rect">
            <a:avLst/>
          </a:prstGeom>
        </p:spPr>
      </p:pic>
    </p:spTree>
    <p:extLst>
      <p:ext uri="{BB962C8B-B14F-4D97-AF65-F5344CB8AC3E}">
        <p14:creationId xmlns:p14="http://schemas.microsoft.com/office/powerpoint/2010/main" val="243783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A649D-5198-074E-9F04-0614708D820F}"/>
              </a:ext>
            </a:extLst>
          </p:cNvPr>
          <p:cNvSpPr/>
          <p:nvPr/>
        </p:nvSpPr>
        <p:spPr>
          <a:xfrm rot="21420654">
            <a:off x="-491502" y="6398239"/>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0000"/>
              </a:highlight>
            </a:endParaRPr>
          </a:p>
        </p:txBody>
      </p:sp>
      <p:sp>
        <p:nvSpPr>
          <p:cNvPr id="3" name="ZoneTexte 2">
            <a:extLst>
              <a:ext uri="{FF2B5EF4-FFF2-40B4-BE49-F238E27FC236}">
                <a16:creationId xmlns:a16="http://schemas.microsoft.com/office/drawing/2014/main" id="{7DCF46DA-8353-914A-B460-46DEFD614ED3}"/>
              </a:ext>
            </a:extLst>
          </p:cNvPr>
          <p:cNvSpPr txBox="1"/>
          <p:nvPr/>
        </p:nvSpPr>
        <p:spPr>
          <a:xfrm>
            <a:off x="757235" y="240653"/>
            <a:ext cx="2099870" cy="523220"/>
          </a:xfrm>
          <a:prstGeom prst="rect">
            <a:avLst/>
          </a:prstGeom>
          <a:noFill/>
        </p:spPr>
        <p:txBody>
          <a:bodyPr wrap="none" rtlCol="0">
            <a:spAutoFit/>
          </a:bodyPr>
          <a:lstStyle/>
          <a:p>
            <a:r>
              <a:rPr lang="fr-FR" sz="2800" b="1" dirty="0">
                <a:solidFill>
                  <a:srgbClr val="C00000"/>
                </a:solidFill>
                <a:latin typeface="Bebas Neue Bold" pitchFamily="2" charset="77"/>
              </a:rPr>
              <a:t>Marge d’erreur</a:t>
            </a:r>
          </a:p>
        </p:txBody>
      </p:sp>
      <p:sp>
        <p:nvSpPr>
          <p:cNvPr id="4" name="ZoneTexte 3">
            <a:extLst>
              <a:ext uri="{FF2B5EF4-FFF2-40B4-BE49-F238E27FC236}">
                <a16:creationId xmlns:a16="http://schemas.microsoft.com/office/drawing/2014/main" id="{5022967B-D280-CE40-99B6-0EED38CCBF2D}"/>
              </a:ext>
            </a:extLst>
          </p:cNvPr>
          <p:cNvSpPr txBox="1"/>
          <p:nvPr/>
        </p:nvSpPr>
        <p:spPr>
          <a:xfrm>
            <a:off x="395537" y="763873"/>
            <a:ext cx="11663113" cy="2215991"/>
          </a:xfrm>
          <a:prstGeom prst="rect">
            <a:avLst/>
          </a:prstGeom>
          <a:noFill/>
        </p:spPr>
        <p:txBody>
          <a:bodyPr wrap="square" rtlCol="0">
            <a:spAutoFit/>
          </a:bodyPr>
          <a:lstStyle/>
          <a:p>
            <a:pPr algn="just"/>
            <a:r>
              <a:rPr lang="fr-FR" dirty="0"/>
              <a:t>La marge d’erreur permet de déterminer la confiance qui peut être attribuée à une valeur, en fonction de la taille de l’échantillon. Si d’habitude le calcul de l’intervalle de confiance concerne les sondages réalisés avec la méthode aléatoire, il est communément admis que ce calcul reste pertinent pour les sondages réalisés avec la méthode des quotas supposés représenter une population nationale. </a:t>
            </a:r>
          </a:p>
          <a:p>
            <a:r>
              <a:rPr lang="fr-FR" b="1" dirty="0"/>
              <a:t>Plus d'informations sur la méthodologie </a:t>
            </a:r>
            <a:r>
              <a:rPr lang="fr-FR" dirty="0"/>
              <a:t>sur </a:t>
            </a:r>
            <a:r>
              <a:rPr lang="fr-FR" u="sng" dirty="0">
                <a:hlinkClick r:id="rId2"/>
              </a:rPr>
              <a:t>Focus2030.org </a:t>
            </a:r>
            <a:r>
              <a:rPr lang="fr-FR" dirty="0"/>
              <a:t>- Source : </a:t>
            </a:r>
            <a:r>
              <a:rPr lang="fr-FR" u="sng" dirty="0" err="1">
                <a:hlinkClick r:id="rId3"/>
              </a:rPr>
              <a:t>www.devcommslab.org</a:t>
            </a:r>
            <a:endParaRPr lang="fr-FR" sz="2400" dirty="0">
              <a:effectLst/>
            </a:endParaRPr>
          </a:p>
          <a:p>
            <a:br>
              <a:rPr lang="fr-FR" sz="2400" dirty="0"/>
            </a:br>
            <a:endParaRPr lang="fr-FR" sz="2400" dirty="0">
              <a:effectLst/>
            </a:endParaRPr>
          </a:p>
        </p:txBody>
      </p:sp>
      <p:pic>
        <p:nvPicPr>
          <p:cNvPr id="6" name="Image 5">
            <a:extLst>
              <a:ext uri="{FF2B5EF4-FFF2-40B4-BE49-F238E27FC236}">
                <a16:creationId xmlns:a16="http://schemas.microsoft.com/office/drawing/2014/main" id="{29E575F4-58BD-6245-A91A-E57BF13A2A88}"/>
              </a:ext>
            </a:extLst>
          </p:cNvPr>
          <p:cNvPicPr>
            <a:picLocks noChangeAspect="1"/>
          </p:cNvPicPr>
          <p:nvPr/>
        </p:nvPicPr>
        <p:blipFill rotWithShape="1">
          <a:blip r:embed="rId4"/>
          <a:srcRect t="20625" b="26458"/>
          <a:stretch/>
        </p:blipFill>
        <p:spPr>
          <a:xfrm>
            <a:off x="2380311" y="2297892"/>
            <a:ext cx="6408539" cy="3201571"/>
          </a:xfrm>
          <a:prstGeom prst="rect">
            <a:avLst/>
          </a:prstGeom>
        </p:spPr>
      </p:pic>
      <p:sp>
        <p:nvSpPr>
          <p:cNvPr id="7" name="ZoneTexte 6">
            <a:extLst>
              <a:ext uri="{FF2B5EF4-FFF2-40B4-BE49-F238E27FC236}">
                <a16:creationId xmlns:a16="http://schemas.microsoft.com/office/drawing/2014/main" id="{21AD731F-0259-9B41-8D49-7550DED552E3}"/>
              </a:ext>
            </a:extLst>
          </p:cNvPr>
          <p:cNvSpPr txBox="1"/>
          <p:nvPr/>
        </p:nvSpPr>
        <p:spPr>
          <a:xfrm>
            <a:off x="1424589" y="5536705"/>
            <a:ext cx="9808246" cy="738664"/>
          </a:xfrm>
          <a:prstGeom prst="rect">
            <a:avLst/>
          </a:prstGeom>
          <a:noFill/>
        </p:spPr>
        <p:txBody>
          <a:bodyPr wrap="square" rtlCol="0">
            <a:spAutoFit/>
          </a:bodyPr>
          <a:lstStyle/>
          <a:p>
            <a:pPr algn="just"/>
            <a:r>
              <a:rPr lang="fr-FR" sz="1400" b="1" i="1" dirty="0"/>
              <a:t>Pour mieux comprendre : </a:t>
            </a:r>
            <a:r>
              <a:rPr lang="fr-FR" sz="1400" i="1" dirty="0"/>
              <a:t>pour un échantillon de 1 000 répondants, si le pourcentage mesuré est de 10%, la marge d’erreur est égale à 1,8. Il y a donc 95% de chance que le pourcentage réel soit compris entre 8,2% et 11,8% (plus ou moins 1,8 points). </a:t>
            </a:r>
            <a:endParaRPr lang="fr-FR" sz="1400" i="1" dirty="0">
              <a:effectLst/>
            </a:endParaRPr>
          </a:p>
          <a:p>
            <a:pPr algn="just"/>
            <a:endParaRPr lang="fr-FR" sz="1400" dirty="0">
              <a:effectLst/>
            </a:endParaRPr>
          </a:p>
        </p:txBody>
      </p:sp>
      <p:pic>
        <p:nvPicPr>
          <p:cNvPr id="10" name="Graphique 9" descr="Ampoule">
            <a:extLst>
              <a:ext uri="{FF2B5EF4-FFF2-40B4-BE49-F238E27FC236}">
                <a16:creationId xmlns:a16="http://schemas.microsoft.com/office/drawing/2014/main" id="{C316B841-4643-4546-97B3-4A2D689E79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46" y="5536705"/>
            <a:ext cx="578270" cy="578270"/>
          </a:xfrm>
          <a:prstGeom prst="rect">
            <a:avLst/>
          </a:prstGeom>
        </p:spPr>
      </p:pic>
      <p:pic>
        <p:nvPicPr>
          <p:cNvPr id="11" name="Image 10">
            <a:extLst>
              <a:ext uri="{FF2B5EF4-FFF2-40B4-BE49-F238E27FC236}">
                <a16:creationId xmlns:a16="http://schemas.microsoft.com/office/drawing/2014/main" id="{21570C6F-301C-F245-8049-3A815B6F637E}"/>
              </a:ext>
            </a:extLst>
          </p:cNvPr>
          <p:cNvPicPr>
            <a:picLocks noChangeAspect="1"/>
          </p:cNvPicPr>
          <p:nvPr/>
        </p:nvPicPr>
        <p:blipFill>
          <a:blip r:embed="rId7"/>
          <a:stretch>
            <a:fillRect/>
          </a:stretch>
        </p:blipFill>
        <p:spPr>
          <a:xfrm>
            <a:off x="9084456" y="6246607"/>
            <a:ext cx="1406841" cy="601579"/>
          </a:xfrm>
          <a:prstGeom prst="rect">
            <a:avLst/>
          </a:prstGeom>
        </p:spPr>
      </p:pic>
      <p:pic>
        <p:nvPicPr>
          <p:cNvPr id="12" name="Image 11">
            <a:extLst>
              <a:ext uri="{FF2B5EF4-FFF2-40B4-BE49-F238E27FC236}">
                <a16:creationId xmlns:a16="http://schemas.microsoft.com/office/drawing/2014/main" id="{4F95E0BA-24BF-6145-8DA0-507ECFF371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71507" y="6380484"/>
            <a:ext cx="1500996" cy="333826"/>
          </a:xfrm>
          <a:prstGeom prst="rect">
            <a:avLst/>
          </a:prstGeom>
        </p:spPr>
      </p:pic>
    </p:spTree>
    <p:extLst>
      <p:ext uri="{BB962C8B-B14F-4D97-AF65-F5344CB8AC3E}">
        <p14:creationId xmlns:p14="http://schemas.microsoft.com/office/powerpoint/2010/main" val="364478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9D0A3C9-CA8B-EA4B-A6EB-671EA7A44A24}"/>
              </a:ext>
            </a:extLst>
          </p:cNvPr>
          <p:cNvSpPr txBox="1"/>
          <p:nvPr/>
        </p:nvSpPr>
        <p:spPr>
          <a:xfrm>
            <a:off x="3912781" y="3859619"/>
            <a:ext cx="184731" cy="369332"/>
          </a:xfrm>
          <a:prstGeom prst="rect">
            <a:avLst/>
          </a:prstGeom>
          <a:noFill/>
        </p:spPr>
        <p:txBody>
          <a:bodyPr wrap="none" rtlCol="0">
            <a:spAutoFit/>
          </a:bodyPr>
          <a:lstStyle/>
          <a:p>
            <a:endParaRPr lang="fr-FR" dirty="0"/>
          </a:p>
        </p:txBody>
      </p:sp>
      <p:sp>
        <p:nvSpPr>
          <p:cNvPr id="3" name="ZoneTexte 2">
            <a:extLst>
              <a:ext uri="{FF2B5EF4-FFF2-40B4-BE49-F238E27FC236}">
                <a16:creationId xmlns:a16="http://schemas.microsoft.com/office/drawing/2014/main" id="{1A5658ED-554B-A74D-8E53-40184D9C4844}"/>
              </a:ext>
            </a:extLst>
          </p:cNvPr>
          <p:cNvSpPr txBox="1"/>
          <p:nvPr/>
        </p:nvSpPr>
        <p:spPr>
          <a:xfrm>
            <a:off x="684116" y="411685"/>
            <a:ext cx="9956481" cy="1354217"/>
          </a:xfrm>
          <a:prstGeom prst="rect">
            <a:avLst/>
          </a:prstGeom>
          <a:noFill/>
        </p:spPr>
        <p:txBody>
          <a:bodyPr wrap="square" rtlCol="0">
            <a:spAutoFit/>
          </a:bodyPr>
          <a:lstStyle/>
          <a:p>
            <a:pPr algn="just"/>
            <a:r>
              <a:rPr lang="fr-FR" sz="3200" b="1" dirty="0">
                <a:solidFill>
                  <a:srgbClr val="C00000"/>
                </a:solidFill>
                <a:latin typeface="Bebas Neue Book" pitchFamily="2" charset="77"/>
              </a:rPr>
              <a:t>Dimensions contextuelles </a:t>
            </a:r>
          </a:p>
          <a:p>
            <a:pPr algn="just"/>
            <a:endParaRPr lang="fr-FR" sz="3200" dirty="0"/>
          </a:p>
          <a:p>
            <a:endParaRPr lang="fr-FR" dirty="0"/>
          </a:p>
        </p:txBody>
      </p:sp>
      <p:sp>
        <p:nvSpPr>
          <p:cNvPr id="5" name="Rectangle 4">
            <a:extLst>
              <a:ext uri="{FF2B5EF4-FFF2-40B4-BE49-F238E27FC236}">
                <a16:creationId xmlns:a16="http://schemas.microsoft.com/office/drawing/2014/main" id="{104AD93D-3EC3-454D-8AAF-64DB351D093E}"/>
              </a:ext>
            </a:extLst>
          </p:cNvPr>
          <p:cNvSpPr/>
          <p:nvPr/>
        </p:nvSpPr>
        <p:spPr>
          <a:xfrm rot="21420654">
            <a:off x="-859787" y="6244380"/>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6" name="Image 5">
            <a:extLst>
              <a:ext uri="{FF2B5EF4-FFF2-40B4-BE49-F238E27FC236}">
                <a16:creationId xmlns:a16="http://schemas.microsoft.com/office/drawing/2014/main" id="{335079A0-EF3C-8243-B064-0B7B847CC5D8}"/>
              </a:ext>
            </a:extLst>
          </p:cNvPr>
          <p:cNvPicPr>
            <a:picLocks noChangeAspect="1"/>
          </p:cNvPicPr>
          <p:nvPr/>
        </p:nvPicPr>
        <p:blipFill>
          <a:blip r:embed="rId2"/>
          <a:stretch>
            <a:fillRect/>
          </a:stretch>
        </p:blipFill>
        <p:spPr>
          <a:xfrm>
            <a:off x="8833736" y="6246606"/>
            <a:ext cx="1406841" cy="601579"/>
          </a:xfrm>
          <a:prstGeom prst="rect">
            <a:avLst/>
          </a:prstGeom>
        </p:spPr>
      </p:pic>
      <p:pic>
        <p:nvPicPr>
          <p:cNvPr id="7" name="Image 6">
            <a:extLst>
              <a:ext uri="{FF2B5EF4-FFF2-40B4-BE49-F238E27FC236}">
                <a16:creationId xmlns:a16="http://schemas.microsoft.com/office/drawing/2014/main" id="{AB4DF773-F2ED-454D-8A0B-350D0EA044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0787" y="6380483"/>
            <a:ext cx="1500996" cy="333826"/>
          </a:xfrm>
          <a:prstGeom prst="rect">
            <a:avLst/>
          </a:prstGeom>
        </p:spPr>
      </p:pic>
      <p:sp>
        <p:nvSpPr>
          <p:cNvPr id="8" name="ZoneTexte 7">
            <a:extLst>
              <a:ext uri="{FF2B5EF4-FFF2-40B4-BE49-F238E27FC236}">
                <a16:creationId xmlns:a16="http://schemas.microsoft.com/office/drawing/2014/main" id="{0149D403-9C79-9D4F-8DDF-5288660839C5}"/>
              </a:ext>
            </a:extLst>
          </p:cNvPr>
          <p:cNvSpPr txBox="1"/>
          <p:nvPr/>
        </p:nvSpPr>
        <p:spPr>
          <a:xfrm>
            <a:off x="698241" y="1400097"/>
            <a:ext cx="11123542" cy="4524315"/>
          </a:xfrm>
          <a:prstGeom prst="rect">
            <a:avLst/>
          </a:prstGeom>
          <a:noFill/>
        </p:spPr>
        <p:txBody>
          <a:bodyPr wrap="square" rtlCol="0">
            <a:spAutoFit/>
          </a:bodyPr>
          <a:lstStyle/>
          <a:p>
            <a:r>
              <a:rPr lang="fr-FR" dirty="0"/>
              <a:t>Les résultats de ce sondage à propos de la pandémie de Covid-19 ne peuvent s’interpréter sans prendre en considération trois facteurs susceptibles de nourrir les opinions et les perceptions des répondants à propos d’un événement mondial sans aucun précédent connu des générations actuelles : </a:t>
            </a:r>
          </a:p>
          <a:p>
            <a:endParaRPr lang="fr-FR" dirty="0"/>
          </a:p>
          <a:p>
            <a:pPr marL="285750" indent="-285750">
              <a:buFont typeface="Wingdings" pitchFamily="2" charset="2"/>
              <a:buChar char="Ø"/>
            </a:pPr>
            <a:r>
              <a:rPr lang="fr-FR" b="1" dirty="0"/>
              <a:t>Un facteur temporel lié au vécu de l’instant </a:t>
            </a:r>
            <a:r>
              <a:rPr lang="fr-FR" dirty="0"/>
              <a:t>présent de la pandémie au moment où les réponses sont collectées : en l’occurrence après un long et inédit confinement, un été sous une relative tension et l’appréhension d’une nouvelle vague à venir.</a:t>
            </a:r>
          </a:p>
          <a:p>
            <a:pPr marL="285750" indent="-285750">
              <a:buFont typeface="Wingdings" pitchFamily="2" charset="2"/>
              <a:buChar char="Ø"/>
            </a:pPr>
            <a:endParaRPr lang="fr-FR" dirty="0"/>
          </a:p>
          <a:p>
            <a:pPr marL="285750" indent="-285750">
              <a:buFont typeface="Wingdings" pitchFamily="2" charset="2"/>
              <a:buChar char="Ø"/>
            </a:pPr>
            <a:r>
              <a:rPr lang="fr-FR" b="1" dirty="0"/>
              <a:t>Un facteur temporel lié à la sensation de durée </a:t>
            </a:r>
            <a:r>
              <a:rPr lang="fr-FR" dirty="0"/>
              <a:t>depuis que la pandémie s’est installée dans les paysages nationaux et internationaux, envahissant les sphères publiques et privées : depuis les 8 moins précédents les réponses obtenues dans ce sondage, la pandémie ne cesse d’occuper un espace majeur dans les vies, les préoccupations et les discussions de chacun. </a:t>
            </a:r>
          </a:p>
          <a:p>
            <a:pPr marL="285750" indent="-285750">
              <a:buFont typeface="Wingdings" pitchFamily="2" charset="2"/>
              <a:buChar char="Ø"/>
            </a:pPr>
            <a:endParaRPr lang="fr-FR" dirty="0"/>
          </a:p>
          <a:p>
            <a:pPr marL="285750" indent="-285750">
              <a:buFont typeface="Wingdings" pitchFamily="2" charset="2"/>
              <a:buChar char="Ø"/>
            </a:pPr>
            <a:r>
              <a:rPr lang="fr-FR" b="1" dirty="0"/>
              <a:t>Un facteur dynamique</a:t>
            </a:r>
            <a:r>
              <a:rPr lang="fr-FR" dirty="0"/>
              <a:t> lié à l’irruption soudaine d’un contexte mondial inédit au développement exponentiel en nombre et en espace, déterminant une césure historique dont on ne peut imaginer s’échapper que par l’espoir d’une offre vaccinale.</a:t>
            </a:r>
          </a:p>
        </p:txBody>
      </p:sp>
    </p:spTree>
    <p:extLst>
      <p:ext uri="{BB962C8B-B14F-4D97-AF65-F5344CB8AC3E}">
        <p14:creationId xmlns:p14="http://schemas.microsoft.com/office/powerpoint/2010/main" val="2632206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ZoneTexte 4">
            <a:extLst>
              <a:ext uri="{FF2B5EF4-FFF2-40B4-BE49-F238E27FC236}">
                <a16:creationId xmlns:a16="http://schemas.microsoft.com/office/drawing/2014/main" id="{6F8A872E-7DBB-E840-876E-EA0BB0CC9922}"/>
              </a:ext>
            </a:extLst>
          </p:cNvPr>
          <p:cNvSpPr txBox="1">
            <a:spLocks noChangeArrowheads="1"/>
          </p:cNvSpPr>
          <p:nvPr/>
        </p:nvSpPr>
        <p:spPr bwMode="auto">
          <a:xfrm>
            <a:off x="698241" y="578247"/>
            <a:ext cx="8212576" cy="461665"/>
          </a:xfrm>
          <a:prstGeom prst="rect">
            <a:avLst/>
          </a:prstGeom>
          <a:noFill/>
          <a:ln w="9525">
            <a:noFill/>
            <a:miter lim="800000"/>
            <a:headEnd/>
            <a:tailEnd/>
          </a:ln>
        </p:spPr>
        <p:txBody>
          <a:bodyPr wrap="square">
            <a:spAutoFit/>
          </a:bodyPr>
          <a:lstStyle/>
          <a:p>
            <a:r>
              <a:rPr lang="fr-FR" sz="2400" cap="all" dirty="0">
                <a:latin typeface="Century Gothic" pitchFamily="34" charset="0"/>
              </a:rPr>
              <a:t>La</a:t>
            </a:r>
            <a:r>
              <a:rPr lang="fr-FR" sz="2400" b="1" cap="all" dirty="0">
                <a:latin typeface="Century Gothic" pitchFamily="34" charset="0"/>
              </a:rPr>
              <a:t> Covid-19 </a:t>
            </a:r>
            <a:r>
              <a:rPr lang="fr-FR" sz="2400" cap="all" dirty="0">
                <a:latin typeface="Century Gothic" pitchFamily="34" charset="0"/>
              </a:rPr>
              <a:t>en quelques dates</a:t>
            </a:r>
            <a:endParaRPr lang="fr-FR" sz="2400" b="1" cap="all" dirty="0">
              <a:latin typeface="Century Gothic" pitchFamily="34" charset="0"/>
            </a:endParaRPr>
          </a:p>
        </p:txBody>
      </p:sp>
      <p:cxnSp>
        <p:nvCxnSpPr>
          <p:cNvPr id="32" name="Connecteur droit 7">
            <a:extLst>
              <a:ext uri="{FF2B5EF4-FFF2-40B4-BE49-F238E27FC236}">
                <a16:creationId xmlns:a16="http://schemas.microsoft.com/office/drawing/2014/main" id="{E39A6A3B-75EC-C44A-8AE6-6BFF70A85603}"/>
              </a:ext>
            </a:extLst>
          </p:cNvPr>
          <p:cNvCxnSpPr>
            <a:cxnSpLocks noChangeShapeType="1"/>
          </p:cNvCxnSpPr>
          <p:nvPr/>
        </p:nvCxnSpPr>
        <p:spPr bwMode="auto">
          <a:xfrm flipH="1">
            <a:off x="716001" y="1545431"/>
            <a:ext cx="1504481" cy="0"/>
          </a:xfrm>
          <a:prstGeom prst="line">
            <a:avLst/>
          </a:prstGeom>
          <a:ln w="127000" cmpd="sng">
            <a:solidFill>
              <a:srgbClr val="C00000"/>
            </a:solidFill>
            <a:headEnd/>
            <a:tailEnd/>
          </a:ln>
        </p:spPr>
        <p:style>
          <a:lnRef idx="1">
            <a:schemeClr val="accent2"/>
          </a:lnRef>
          <a:fillRef idx="0">
            <a:schemeClr val="accent2"/>
          </a:fillRef>
          <a:effectRef idx="0">
            <a:schemeClr val="accent2"/>
          </a:effectRef>
          <a:fontRef idx="minor">
            <a:schemeClr val="tx1"/>
          </a:fontRef>
        </p:style>
      </p:cxnSp>
      <p:sp>
        <p:nvSpPr>
          <p:cNvPr id="23" name="ZoneTexte 22">
            <a:extLst>
              <a:ext uri="{FF2B5EF4-FFF2-40B4-BE49-F238E27FC236}">
                <a16:creationId xmlns:a16="http://schemas.microsoft.com/office/drawing/2014/main" id="{D9A351BB-E0DA-1343-83AA-E6E67E52A8F3}"/>
              </a:ext>
            </a:extLst>
          </p:cNvPr>
          <p:cNvSpPr txBox="1"/>
          <p:nvPr/>
        </p:nvSpPr>
        <p:spPr>
          <a:xfrm>
            <a:off x="716001" y="2001668"/>
            <a:ext cx="11266356" cy="3667146"/>
          </a:xfrm>
          <a:prstGeom prst="rect">
            <a:avLst/>
          </a:prstGeom>
        </p:spPr>
        <p:txBody>
          <a:bodyPr vert="horz" wrap="square" lIns="90000" tIns="45720" rIns="91440" bIns="45720" numCol="1" spcCol="216000" rtlCol="0" anchor="t">
            <a:noAutofit/>
          </a:bodyPr>
          <a:lstStyle/>
          <a:p>
            <a:pPr marL="285750" indent="-285750" algn="just">
              <a:buFontTx/>
              <a:buChar char="-"/>
            </a:pPr>
            <a:r>
              <a:rPr lang="fr-FR" dirty="0"/>
              <a:t>Le SARS-CoV-2 apparait fin 2019 en Chine continentale (province de Hubei) </a:t>
            </a:r>
          </a:p>
          <a:p>
            <a:pPr marL="285750" indent="-285750" algn="just">
              <a:buFontTx/>
              <a:buChar char="-"/>
            </a:pPr>
            <a:r>
              <a:rPr lang="fr-FR" dirty="0"/>
              <a:t>22 janvier : mise en quarantaine de 3 villes dans la province de Hubei en Chine. </a:t>
            </a:r>
          </a:p>
          <a:p>
            <a:pPr marL="285750" indent="-285750" algn="just">
              <a:buFontTx/>
              <a:buChar char="-"/>
            </a:pPr>
            <a:r>
              <a:rPr lang="fr-FR" dirty="0"/>
              <a:t>24 janvier 2020 : apparition des premiers cas en France.</a:t>
            </a:r>
          </a:p>
          <a:p>
            <a:pPr marL="285750" indent="-285750" algn="just">
              <a:buFontTx/>
              <a:buChar char="-"/>
            </a:pPr>
            <a:r>
              <a:rPr lang="fr-FR" dirty="0"/>
              <a:t>14 février 2020 : premier décès attribué à la Covid-19 en France (un homme d’origine chinoise de 80 ans ayant récemment séjourné à Wuhan). </a:t>
            </a:r>
          </a:p>
          <a:p>
            <a:pPr marL="285750" indent="-285750" algn="just">
              <a:buFontTx/>
              <a:buChar char="-"/>
            </a:pPr>
            <a:r>
              <a:rPr lang="fr-FR" dirty="0"/>
              <a:t>25 février 2020 : décès d’un enseignant (à </a:t>
            </a:r>
            <a:r>
              <a:rPr lang="fr-FR" dirty="0" err="1"/>
              <a:t>Crépy</a:t>
            </a:r>
            <a:r>
              <a:rPr lang="fr-FR" dirty="0"/>
              <a:t> en Valois).</a:t>
            </a:r>
          </a:p>
          <a:p>
            <a:pPr marL="285750" indent="-285750" algn="just">
              <a:buFontTx/>
              <a:buChar char="-"/>
            </a:pPr>
            <a:r>
              <a:rPr lang="fr-FR" dirty="0"/>
              <a:t>29 février 2020 : 100 personnes sont atteintes – 2 décès. </a:t>
            </a:r>
          </a:p>
          <a:p>
            <a:pPr marL="285750" indent="-285750" algn="just">
              <a:buFontTx/>
              <a:buChar char="-"/>
            </a:pPr>
            <a:r>
              <a:rPr lang="fr-FR" dirty="0"/>
              <a:t>2 mars : 191 personnes atteintes. </a:t>
            </a:r>
          </a:p>
          <a:p>
            <a:pPr marL="285750" indent="-285750" algn="just">
              <a:buFontTx/>
              <a:buChar char="-"/>
            </a:pPr>
            <a:r>
              <a:rPr lang="fr-FR" dirty="0"/>
              <a:t>6 mars : identification d’un foyer encore chiffré à 81 cas à Mulhouse suite à un rassemblement évangélique de 2500 personnes quelques semaines avant. </a:t>
            </a:r>
          </a:p>
          <a:p>
            <a:pPr marL="285750" indent="-285750" algn="just">
              <a:buFontTx/>
              <a:buChar char="-"/>
            </a:pPr>
            <a:r>
              <a:rPr lang="fr-FR" dirty="0"/>
              <a:t>9 mars : les rassemblements de plus de 1000 personnes sont interdits.</a:t>
            </a:r>
          </a:p>
          <a:p>
            <a:pPr marL="285750" indent="-285750" algn="just">
              <a:buFontTx/>
              <a:buChar char="-"/>
            </a:pPr>
            <a:r>
              <a:rPr lang="fr-FR" dirty="0"/>
              <a:t>11 mars : création du conseil scientifique auprès du gouvernement.</a:t>
            </a:r>
          </a:p>
          <a:p>
            <a:pPr marL="285750" indent="-285750" algn="just">
              <a:buFontTx/>
              <a:buChar char="-"/>
            </a:pPr>
            <a:r>
              <a:rPr lang="fr-FR" dirty="0"/>
              <a:t>12 mars : l’OMS reconnaît qu’il s’agit d’une pandémie. </a:t>
            </a:r>
          </a:p>
          <a:p>
            <a:pPr algn="just"/>
            <a:endParaRPr lang="fr-FR" dirty="0"/>
          </a:p>
        </p:txBody>
      </p:sp>
      <p:sp>
        <p:nvSpPr>
          <p:cNvPr id="50" name="Rectangle 49">
            <a:extLst>
              <a:ext uri="{FF2B5EF4-FFF2-40B4-BE49-F238E27FC236}">
                <a16:creationId xmlns:a16="http://schemas.microsoft.com/office/drawing/2014/main" id="{3FAF827B-F8AB-514A-B70D-893F98E71BA9}"/>
              </a:ext>
            </a:extLst>
          </p:cNvPr>
          <p:cNvSpPr/>
          <p:nvPr/>
        </p:nvSpPr>
        <p:spPr>
          <a:xfrm>
            <a:off x="698241" y="1063992"/>
            <a:ext cx="10129593" cy="369332"/>
          </a:xfrm>
          <a:prstGeom prst="rect">
            <a:avLst/>
          </a:prstGeom>
        </p:spPr>
        <p:txBody>
          <a:bodyPr wrap="square">
            <a:spAutoFit/>
          </a:bodyPr>
          <a:lstStyle/>
          <a:p>
            <a:r>
              <a:rPr lang="fr-FR" dirty="0">
                <a:solidFill>
                  <a:srgbClr val="000000"/>
                </a:solidFill>
                <a:latin typeface="Century Gothic" pitchFamily="34" charset="0"/>
              </a:rPr>
              <a:t>Apparition et progression d’une épidémie devenue pandémie</a:t>
            </a:r>
          </a:p>
        </p:txBody>
      </p:sp>
      <p:sp>
        <p:nvSpPr>
          <p:cNvPr id="56" name="Rectangle 55">
            <a:extLst>
              <a:ext uri="{FF2B5EF4-FFF2-40B4-BE49-F238E27FC236}">
                <a16:creationId xmlns:a16="http://schemas.microsoft.com/office/drawing/2014/main" id="{9C4615B5-C635-6D49-9AAD-C1BB96397496}"/>
              </a:ext>
            </a:extLst>
          </p:cNvPr>
          <p:cNvSpPr/>
          <p:nvPr/>
        </p:nvSpPr>
        <p:spPr>
          <a:xfrm rot="21420654">
            <a:off x="-859787" y="6267610"/>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8" name="Image 7">
            <a:extLst>
              <a:ext uri="{FF2B5EF4-FFF2-40B4-BE49-F238E27FC236}">
                <a16:creationId xmlns:a16="http://schemas.microsoft.com/office/drawing/2014/main" id="{A4392508-3822-7946-9CC1-3AFF5D315387}"/>
              </a:ext>
            </a:extLst>
          </p:cNvPr>
          <p:cNvPicPr>
            <a:picLocks noChangeAspect="1"/>
          </p:cNvPicPr>
          <p:nvPr/>
        </p:nvPicPr>
        <p:blipFill>
          <a:blip r:embed="rId3"/>
          <a:stretch>
            <a:fillRect/>
          </a:stretch>
        </p:blipFill>
        <p:spPr>
          <a:xfrm>
            <a:off x="8833736" y="6246606"/>
            <a:ext cx="1406841" cy="601579"/>
          </a:xfrm>
          <a:prstGeom prst="rect">
            <a:avLst/>
          </a:prstGeom>
        </p:spPr>
      </p:pic>
      <p:pic>
        <p:nvPicPr>
          <p:cNvPr id="9" name="Image 8">
            <a:extLst>
              <a:ext uri="{FF2B5EF4-FFF2-40B4-BE49-F238E27FC236}">
                <a16:creationId xmlns:a16="http://schemas.microsoft.com/office/drawing/2014/main" id="{4FD088FA-615B-9B40-9533-87DD88689C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0787" y="6380483"/>
            <a:ext cx="1500996" cy="333826"/>
          </a:xfrm>
          <a:prstGeom prst="rect">
            <a:avLst/>
          </a:prstGeom>
        </p:spPr>
      </p:pic>
    </p:spTree>
    <p:extLst>
      <p:ext uri="{BB962C8B-B14F-4D97-AF65-F5344CB8AC3E}">
        <p14:creationId xmlns:p14="http://schemas.microsoft.com/office/powerpoint/2010/main" val="2428488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ZoneTexte 4">
            <a:extLst>
              <a:ext uri="{FF2B5EF4-FFF2-40B4-BE49-F238E27FC236}">
                <a16:creationId xmlns:a16="http://schemas.microsoft.com/office/drawing/2014/main" id="{6F8A872E-7DBB-E840-876E-EA0BB0CC9922}"/>
              </a:ext>
            </a:extLst>
          </p:cNvPr>
          <p:cNvSpPr txBox="1">
            <a:spLocks noChangeArrowheads="1"/>
          </p:cNvSpPr>
          <p:nvPr/>
        </p:nvSpPr>
        <p:spPr bwMode="auto">
          <a:xfrm>
            <a:off x="698241" y="578247"/>
            <a:ext cx="8212576" cy="461665"/>
          </a:xfrm>
          <a:prstGeom prst="rect">
            <a:avLst/>
          </a:prstGeom>
          <a:noFill/>
          <a:ln w="9525">
            <a:noFill/>
            <a:miter lim="800000"/>
            <a:headEnd/>
            <a:tailEnd/>
          </a:ln>
        </p:spPr>
        <p:txBody>
          <a:bodyPr wrap="square">
            <a:spAutoFit/>
          </a:bodyPr>
          <a:lstStyle/>
          <a:p>
            <a:r>
              <a:rPr lang="fr-FR" sz="2400" cap="all" dirty="0">
                <a:latin typeface="Century Gothic" pitchFamily="34" charset="0"/>
              </a:rPr>
              <a:t>La</a:t>
            </a:r>
            <a:r>
              <a:rPr lang="fr-FR" sz="2400" b="1" cap="all" dirty="0">
                <a:latin typeface="Century Gothic" pitchFamily="34" charset="0"/>
              </a:rPr>
              <a:t> Covid-19 </a:t>
            </a:r>
            <a:r>
              <a:rPr lang="fr-FR" sz="2400" cap="all" dirty="0">
                <a:latin typeface="Century Gothic" pitchFamily="34" charset="0"/>
              </a:rPr>
              <a:t>en quelques dates</a:t>
            </a:r>
            <a:endParaRPr lang="fr-FR" sz="2400" b="1" cap="all" dirty="0">
              <a:latin typeface="Century Gothic" pitchFamily="34" charset="0"/>
            </a:endParaRPr>
          </a:p>
        </p:txBody>
      </p:sp>
      <p:cxnSp>
        <p:nvCxnSpPr>
          <p:cNvPr id="32" name="Connecteur droit 7">
            <a:extLst>
              <a:ext uri="{FF2B5EF4-FFF2-40B4-BE49-F238E27FC236}">
                <a16:creationId xmlns:a16="http://schemas.microsoft.com/office/drawing/2014/main" id="{E39A6A3B-75EC-C44A-8AE6-6BFF70A85603}"/>
              </a:ext>
            </a:extLst>
          </p:cNvPr>
          <p:cNvCxnSpPr>
            <a:cxnSpLocks noChangeShapeType="1"/>
          </p:cNvCxnSpPr>
          <p:nvPr/>
        </p:nvCxnSpPr>
        <p:spPr bwMode="auto">
          <a:xfrm flipH="1">
            <a:off x="716001" y="1545431"/>
            <a:ext cx="1504481" cy="0"/>
          </a:xfrm>
          <a:prstGeom prst="line">
            <a:avLst/>
          </a:prstGeom>
          <a:ln w="127000" cmpd="sng">
            <a:solidFill>
              <a:srgbClr val="C00000"/>
            </a:solidFill>
            <a:headEnd/>
            <a:tailEnd/>
          </a:ln>
        </p:spPr>
        <p:style>
          <a:lnRef idx="1">
            <a:schemeClr val="accent2"/>
          </a:lnRef>
          <a:fillRef idx="0">
            <a:schemeClr val="accent2"/>
          </a:fillRef>
          <a:effectRef idx="0">
            <a:schemeClr val="accent2"/>
          </a:effectRef>
          <a:fontRef idx="minor">
            <a:schemeClr val="tx1"/>
          </a:fontRef>
        </p:style>
      </p:cxnSp>
      <p:sp>
        <p:nvSpPr>
          <p:cNvPr id="23" name="ZoneTexte 22">
            <a:extLst>
              <a:ext uri="{FF2B5EF4-FFF2-40B4-BE49-F238E27FC236}">
                <a16:creationId xmlns:a16="http://schemas.microsoft.com/office/drawing/2014/main" id="{D9A351BB-E0DA-1343-83AA-E6E67E52A8F3}"/>
              </a:ext>
            </a:extLst>
          </p:cNvPr>
          <p:cNvSpPr txBox="1"/>
          <p:nvPr/>
        </p:nvSpPr>
        <p:spPr>
          <a:xfrm>
            <a:off x="475217" y="1845477"/>
            <a:ext cx="11266356" cy="3206019"/>
          </a:xfrm>
          <a:prstGeom prst="rect">
            <a:avLst/>
          </a:prstGeom>
        </p:spPr>
        <p:txBody>
          <a:bodyPr vert="horz" wrap="square" lIns="90000" tIns="45720" rIns="91440" bIns="45720" numCol="1" spcCol="216000" rtlCol="0" anchor="t">
            <a:noAutofit/>
          </a:bodyPr>
          <a:lstStyle/>
          <a:p>
            <a:pPr marL="285750" indent="-285750" algn="just">
              <a:buFontTx/>
              <a:buChar char="-"/>
            </a:pPr>
            <a:r>
              <a:rPr lang="fr-FR" dirty="0"/>
              <a:t>14 mars : 4500 cas identifiés en France – 91 décès – fermeture de tous les lieux publics « non-indispensables ». </a:t>
            </a:r>
          </a:p>
          <a:p>
            <a:pPr marL="285750" indent="-285750" algn="just">
              <a:buFontTx/>
              <a:buChar char="-"/>
            </a:pPr>
            <a:r>
              <a:rPr lang="fr-FR" dirty="0"/>
              <a:t>16 mars : allocution d’Emmanuel Macron – décision du confinement. – La situation devient incontrôlable dans le nord de l’Italie.</a:t>
            </a:r>
          </a:p>
          <a:p>
            <a:pPr marL="285750" indent="-285750" algn="just">
              <a:buFontTx/>
              <a:buChar char="-"/>
            </a:pPr>
            <a:r>
              <a:rPr lang="fr-FR" dirty="0"/>
              <a:t>17 mars : début d’un confinement généralisé en France régulièrement prolongé pendant 7 semaines. </a:t>
            </a:r>
          </a:p>
          <a:p>
            <a:pPr marL="285750" indent="-285750" algn="just">
              <a:buFontTx/>
              <a:buChar char="-"/>
            </a:pPr>
            <a:r>
              <a:rPr lang="fr-FR" dirty="0"/>
              <a:t>27 mars : la barre des 3000 morts en hôpital est dépassée. </a:t>
            </a:r>
          </a:p>
          <a:p>
            <a:pPr marL="285750" indent="-285750" algn="just">
              <a:buFontTx/>
              <a:buChar char="-"/>
            </a:pPr>
            <a:r>
              <a:rPr lang="fr-FR" dirty="0"/>
              <a:t>2 avril : la barre des 4500 morts en hôpital est dépassée – Plus de 600 nouveaux décès par jour – La situation devient incontrôlable en Espagne. </a:t>
            </a:r>
          </a:p>
          <a:p>
            <a:pPr marL="285750" indent="-285750" algn="just">
              <a:buFontTx/>
              <a:buChar char="-"/>
            </a:pPr>
            <a:r>
              <a:rPr lang="fr-FR" dirty="0"/>
              <a:t>11 mai : levée partielle du confinement.</a:t>
            </a:r>
          </a:p>
          <a:p>
            <a:pPr marL="285750" indent="-285750" algn="just">
              <a:buFontTx/>
              <a:buChar char="-"/>
            </a:pPr>
            <a:r>
              <a:rPr lang="fr-FR" dirty="0"/>
              <a:t>2 juin : </a:t>
            </a:r>
            <a:r>
              <a:rPr lang="fr-FR" dirty="0" err="1"/>
              <a:t>déconfinement</a:t>
            </a:r>
            <a:r>
              <a:rPr lang="fr-FR" dirty="0"/>
              <a:t> total. </a:t>
            </a:r>
          </a:p>
          <a:p>
            <a:pPr marL="285750" indent="-285750" algn="just">
              <a:buFontTx/>
              <a:buChar char="-"/>
            </a:pPr>
            <a:r>
              <a:rPr lang="fr-FR" dirty="0"/>
              <a:t>Été </a:t>
            </a:r>
            <a:r>
              <a:rPr lang="fr-FR" dirty="0" err="1"/>
              <a:t>déconfiné</a:t>
            </a:r>
            <a:r>
              <a:rPr lang="fr-FR" dirty="0"/>
              <a:t> – reprise des voyages internationaux intra-Européens.</a:t>
            </a:r>
          </a:p>
          <a:p>
            <a:pPr marL="285750" indent="-285750" algn="just">
              <a:buFontTx/>
              <a:buChar char="-"/>
            </a:pPr>
            <a:r>
              <a:rPr lang="fr-FR" dirty="0"/>
              <a:t>Mi-août : reprise notable de l’épidémie – le masque devient obligatoire dans certaines grandes agglomérations.</a:t>
            </a:r>
          </a:p>
          <a:p>
            <a:pPr marL="285750" indent="-285750" algn="just">
              <a:buFontTx/>
              <a:buChar char="-"/>
            </a:pPr>
            <a:r>
              <a:rPr lang="fr-FR" dirty="0"/>
              <a:t>14 octobre 2020 : annonce d’un couvre-feu sanitaire dans certaines régions de France - 32% des lits en réanimation sont à nouveau occupés par des patients </a:t>
            </a:r>
            <a:r>
              <a:rPr lang="fr-FR" dirty="0" err="1"/>
              <a:t>Covid</a:t>
            </a:r>
            <a:r>
              <a:rPr lang="fr-FR" dirty="0"/>
              <a:t>.</a:t>
            </a:r>
          </a:p>
          <a:p>
            <a:pPr marL="285750" indent="-285750" algn="just">
              <a:buFontTx/>
              <a:buChar char="-"/>
            </a:pPr>
            <a:r>
              <a:rPr lang="fr-FR" dirty="0"/>
              <a:t>28 octobre 2020 : Emmanuel Macron annonce un nouveau confinement à partir du 30 octobre. </a:t>
            </a:r>
          </a:p>
          <a:p>
            <a:pPr marL="285750" indent="-285750" algn="just">
              <a:buFontTx/>
              <a:buChar char="-"/>
            </a:pPr>
            <a:r>
              <a:rPr lang="fr-FR" dirty="0"/>
              <a:t>9 novembre 2020 : Pfizer annonce la découverte (d’un vaccin en phase 3) efficace à 94%.</a:t>
            </a:r>
          </a:p>
          <a:p>
            <a:pPr marL="285750" indent="-285750" algn="just">
              <a:buFontTx/>
              <a:buChar char="-"/>
            </a:pPr>
            <a:r>
              <a:rPr lang="fr-FR" dirty="0"/>
              <a:t>17 novembre </a:t>
            </a:r>
            <a:r>
              <a:rPr lang="fr-FR" dirty="0" err="1"/>
              <a:t>Moderna</a:t>
            </a:r>
            <a:r>
              <a:rPr lang="fr-FR" dirty="0"/>
              <a:t> annonce la découverte d’un vaccin à son tour</a:t>
            </a:r>
          </a:p>
          <a:p>
            <a:pPr algn="just"/>
            <a:endParaRPr lang="fr-FR" dirty="0"/>
          </a:p>
          <a:p>
            <a:pPr marL="285750" indent="-285750" algn="just">
              <a:buFontTx/>
              <a:buChar char="-"/>
            </a:pPr>
            <a:endParaRPr lang="fr-FR" dirty="0"/>
          </a:p>
          <a:p>
            <a:pPr algn="just"/>
            <a:endParaRPr lang="fr-FR" dirty="0"/>
          </a:p>
        </p:txBody>
      </p:sp>
      <p:sp>
        <p:nvSpPr>
          <p:cNvPr id="50" name="Rectangle 49">
            <a:extLst>
              <a:ext uri="{FF2B5EF4-FFF2-40B4-BE49-F238E27FC236}">
                <a16:creationId xmlns:a16="http://schemas.microsoft.com/office/drawing/2014/main" id="{3FAF827B-F8AB-514A-B70D-893F98E71BA9}"/>
              </a:ext>
            </a:extLst>
          </p:cNvPr>
          <p:cNvSpPr/>
          <p:nvPr/>
        </p:nvSpPr>
        <p:spPr>
          <a:xfrm>
            <a:off x="698241" y="1063992"/>
            <a:ext cx="10129593" cy="369332"/>
          </a:xfrm>
          <a:prstGeom prst="rect">
            <a:avLst/>
          </a:prstGeom>
        </p:spPr>
        <p:txBody>
          <a:bodyPr wrap="square">
            <a:spAutoFit/>
          </a:bodyPr>
          <a:lstStyle/>
          <a:p>
            <a:r>
              <a:rPr lang="fr-FR" dirty="0">
                <a:solidFill>
                  <a:srgbClr val="000000"/>
                </a:solidFill>
                <a:latin typeface="Century Gothic" pitchFamily="34" charset="0"/>
              </a:rPr>
              <a:t>Naissance et progression d’une épidémie devenue pandémie</a:t>
            </a:r>
          </a:p>
        </p:txBody>
      </p:sp>
      <p:sp>
        <p:nvSpPr>
          <p:cNvPr id="56" name="Rectangle 55">
            <a:extLst>
              <a:ext uri="{FF2B5EF4-FFF2-40B4-BE49-F238E27FC236}">
                <a16:creationId xmlns:a16="http://schemas.microsoft.com/office/drawing/2014/main" id="{9C4615B5-C635-6D49-9AAD-C1BB96397496}"/>
              </a:ext>
            </a:extLst>
          </p:cNvPr>
          <p:cNvSpPr/>
          <p:nvPr/>
        </p:nvSpPr>
        <p:spPr>
          <a:xfrm rot="21420654">
            <a:off x="-859787" y="6267610"/>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9" name="Image 8">
            <a:extLst>
              <a:ext uri="{FF2B5EF4-FFF2-40B4-BE49-F238E27FC236}">
                <a16:creationId xmlns:a16="http://schemas.microsoft.com/office/drawing/2014/main" id="{96BE31BD-5315-FB4B-8AC6-E174D586E329}"/>
              </a:ext>
            </a:extLst>
          </p:cNvPr>
          <p:cNvPicPr>
            <a:picLocks noChangeAspect="1"/>
          </p:cNvPicPr>
          <p:nvPr/>
        </p:nvPicPr>
        <p:blipFill>
          <a:blip r:embed="rId3"/>
          <a:stretch>
            <a:fillRect/>
          </a:stretch>
        </p:blipFill>
        <p:spPr>
          <a:xfrm>
            <a:off x="8833736" y="6246606"/>
            <a:ext cx="1406841" cy="601579"/>
          </a:xfrm>
          <a:prstGeom prst="rect">
            <a:avLst/>
          </a:prstGeom>
        </p:spPr>
      </p:pic>
      <p:pic>
        <p:nvPicPr>
          <p:cNvPr id="10" name="Image 9">
            <a:extLst>
              <a:ext uri="{FF2B5EF4-FFF2-40B4-BE49-F238E27FC236}">
                <a16:creationId xmlns:a16="http://schemas.microsoft.com/office/drawing/2014/main" id="{7633823F-2D45-2147-A15F-CA15BE8347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0787" y="6380483"/>
            <a:ext cx="1500996" cy="333826"/>
          </a:xfrm>
          <a:prstGeom prst="rect">
            <a:avLst/>
          </a:prstGeom>
        </p:spPr>
      </p:pic>
    </p:spTree>
    <p:extLst>
      <p:ext uri="{BB962C8B-B14F-4D97-AF65-F5344CB8AC3E}">
        <p14:creationId xmlns:p14="http://schemas.microsoft.com/office/powerpoint/2010/main" val="4009158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tableau de points&#10;&#10;Description générée automatiquement">
            <a:extLst>
              <a:ext uri="{FF2B5EF4-FFF2-40B4-BE49-F238E27FC236}">
                <a16:creationId xmlns:a16="http://schemas.microsoft.com/office/drawing/2014/main" id="{56536815-9055-2E43-931F-8696400A8BD1}"/>
              </a:ext>
            </a:extLst>
          </p:cNvPr>
          <p:cNvPicPr>
            <a:picLocks noChangeAspect="1"/>
          </p:cNvPicPr>
          <p:nvPr/>
        </p:nvPicPr>
        <p:blipFill>
          <a:blip r:embed="rId2"/>
          <a:stretch>
            <a:fillRect/>
          </a:stretch>
        </p:blipFill>
        <p:spPr>
          <a:xfrm>
            <a:off x="20211" y="512339"/>
            <a:ext cx="2947174" cy="5231236"/>
          </a:xfrm>
          <a:prstGeom prst="rect">
            <a:avLst/>
          </a:prstGeom>
        </p:spPr>
      </p:pic>
      <p:sp>
        <p:nvSpPr>
          <p:cNvPr id="7" name="ZoneTexte 6">
            <a:extLst>
              <a:ext uri="{FF2B5EF4-FFF2-40B4-BE49-F238E27FC236}">
                <a16:creationId xmlns:a16="http://schemas.microsoft.com/office/drawing/2014/main" id="{3ADF65FC-B1C5-934B-A38C-AABC0726CFFE}"/>
              </a:ext>
            </a:extLst>
          </p:cNvPr>
          <p:cNvSpPr txBox="1"/>
          <p:nvPr/>
        </p:nvSpPr>
        <p:spPr>
          <a:xfrm>
            <a:off x="1170617" y="126916"/>
            <a:ext cx="932499" cy="369332"/>
          </a:xfrm>
          <a:prstGeom prst="rect">
            <a:avLst/>
          </a:prstGeom>
          <a:noFill/>
        </p:spPr>
        <p:txBody>
          <a:bodyPr wrap="none" rtlCol="0">
            <a:spAutoFit/>
          </a:bodyPr>
          <a:lstStyle/>
          <a:p>
            <a:r>
              <a:rPr lang="fr-FR" dirty="0"/>
              <a:t>22 mars</a:t>
            </a:r>
          </a:p>
        </p:txBody>
      </p:sp>
      <p:pic>
        <p:nvPicPr>
          <p:cNvPr id="9" name="Image 8" descr="Une image contenant texte, moniteur&#10;&#10;Description générée automatiquement">
            <a:extLst>
              <a:ext uri="{FF2B5EF4-FFF2-40B4-BE49-F238E27FC236}">
                <a16:creationId xmlns:a16="http://schemas.microsoft.com/office/drawing/2014/main" id="{2A40D3BB-47B8-A742-8ED2-C6BA8CD1DF7E}"/>
              </a:ext>
            </a:extLst>
          </p:cNvPr>
          <p:cNvPicPr>
            <a:picLocks noChangeAspect="1"/>
          </p:cNvPicPr>
          <p:nvPr/>
        </p:nvPicPr>
        <p:blipFill>
          <a:blip r:embed="rId3"/>
          <a:stretch>
            <a:fillRect/>
          </a:stretch>
        </p:blipFill>
        <p:spPr>
          <a:xfrm>
            <a:off x="3058105" y="512339"/>
            <a:ext cx="2947174" cy="5231235"/>
          </a:xfrm>
          <a:prstGeom prst="rect">
            <a:avLst/>
          </a:prstGeom>
        </p:spPr>
      </p:pic>
      <p:sp>
        <p:nvSpPr>
          <p:cNvPr id="12" name="ZoneTexte 11">
            <a:extLst>
              <a:ext uri="{FF2B5EF4-FFF2-40B4-BE49-F238E27FC236}">
                <a16:creationId xmlns:a16="http://schemas.microsoft.com/office/drawing/2014/main" id="{E8ED8D70-F404-B244-A3B3-0C7E35E95E33}"/>
              </a:ext>
            </a:extLst>
          </p:cNvPr>
          <p:cNvSpPr txBox="1"/>
          <p:nvPr/>
        </p:nvSpPr>
        <p:spPr>
          <a:xfrm>
            <a:off x="7244068" y="126958"/>
            <a:ext cx="751488" cy="369332"/>
          </a:xfrm>
          <a:prstGeom prst="rect">
            <a:avLst/>
          </a:prstGeom>
          <a:noFill/>
        </p:spPr>
        <p:txBody>
          <a:bodyPr wrap="none" rtlCol="0">
            <a:spAutoFit/>
          </a:bodyPr>
          <a:lstStyle/>
          <a:p>
            <a:r>
              <a:rPr lang="fr-FR" dirty="0"/>
              <a:t>5 avril</a:t>
            </a:r>
          </a:p>
        </p:txBody>
      </p:sp>
      <p:sp>
        <p:nvSpPr>
          <p:cNvPr id="13" name="ZoneTexte 12">
            <a:extLst>
              <a:ext uri="{FF2B5EF4-FFF2-40B4-BE49-F238E27FC236}">
                <a16:creationId xmlns:a16="http://schemas.microsoft.com/office/drawing/2014/main" id="{F0205C30-D802-004A-98EB-40BF8BD3A49C}"/>
              </a:ext>
            </a:extLst>
          </p:cNvPr>
          <p:cNvSpPr txBox="1"/>
          <p:nvPr/>
        </p:nvSpPr>
        <p:spPr>
          <a:xfrm>
            <a:off x="3892921" y="126916"/>
            <a:ext cx="933269" cy="369332"/>
          </a:xfrm>
          <a:prstGeom prst="rect">
            <a:avLst/>
          </a:prstGeom>
          <a:noFill/>
        </p:spPr>
        <p:txBody>
          <a:bodyPr wrap="none" rtlCol="0">
            <a:spAutoFit/>
          </a:bodyPr>
          <a:lstStyle/>
          <a:p>
            <a:r>
              <a:rPr lang="fr-FR" dirty="0"/>
              <a:t>28 mars</a:t>
            </a:r>
          </a:p>
        </p:txBody>
      </p:sp>
      <p:pic>
        <p:nvPicPr>
          <p:cNvPr id="15" name="Image 14">
            <a:extLst>
              <a:ext uri="{FF2B5EF4-FFF2-40B4-BE49-F238E27FC236}">
                <a16:creationId xmlns:a16="http://schemas.microsoft.com/office/drawing/2014/main" id="{30006EF2-8E23-BF40-BCBE-8EAD5726A09E}"/>
              </a:ext>
            </a:extLst>
          </p:cNvPr>
          <p:cNvPicPr>
            <a:picLocks noChangeAspect="1"/>
          </p:cNvPicPr>
          <p:nvPr/>
        </p:nvPicPr>
        <p:blipFill>
          <a:blip r:embed="rId4"/>
          <a:stretch>
            <a:fillRect/>
          </a:stretch>
        </p:blipFill>
        <p:spPr>
          <a:xfrm>
            <a:off x="6096000" y="512339"/>
            <a:ext cx="3073607" cy="5455652"/>
          </a:xfrm>
          <a:prstGeom prst="rect">
            <a:avLst/>
          </a:prstGeom>
        </p:spPr>
      </p:pic>
      <p:pic>
        <p:nvPicPr>
          <p:cNvPr id="17" name="Image 16" descr="Une image contenant texte, tableau de points&#10;&#10;Description générée automatiquement">
            <a:extLst>
              <a:ext uri="{FF2B5EF4-FFF2-40B4-BE49-F238E27FC236}">
                <a16:creationId xmlns:a16="http://schemas.microsoft.com/office/drawing/2014/main" id="{098263EB-7EBE-2044-B6F4-2F698DC6CBFE}"/>
              </a:ext>
            </a:extLst>
          </p:cNvPr>
          <p:cNvPicPr>
            <a:picLocks noChangeAspect="1"/>
          </p:cNvPicPr>
          <p:nvPr/>
        </p:nvPicPr>
        <p:blipFill rotWithShape="1">
          <a:blip r:embed="rId5"/>
          <a:srcRect t="-1" b="734"/>
          <a:stretch/>
        </p:blipFill>
        <p:spPr>
          <a:xfrm>
            <a:off x="9232218" y="512339"/>
            <a:ext cx="2959782" cy="5253612"/>
          </a:xfrm>
          <a:prstGeom prst="rect">
            <a:avLst/>
          </a:prstGeom>
        </p:spPr>
      </p:pic>
      <p:sp>
        <p:nvSpPr>
          <p:cNvPr id="18" name="ZoneTexte 17">
            <a:extLst>
              <a:ext uri="{FF2B5EF4-FFF2-40B4-BE49-F238E27FC236}">
                <a16:creationId xmlns:a16="http://schemas.microsoft.com/office/drawing/2014/main" id="{E033343B-53E8-014F-8CED-DDE9F2207B8B}"/>
              </a:ext>
            </a:extLst>
          </p:cNvPr>
          <p:cNvSpPr txBox="1"/>
          <p:nvPr/>
        </p:nvSpPr>
        <p:spPr>
          <a:xfrm>
            <a:off x="10224540" y="126916"/>
            <a:ext cx="868507" cy="369332"/>
          </a:xfrm>
          <a:prstGeom prst="rect">
            <a:avLst/>
          </a:prstGeom>
          <a:noFill/>
        </p:spPr>
        <p:txBody>
          <a:bodyPr wrap="none" rtlCol="0">
            <a:spAutoFit/>
          </a:bodyPr>
          <a:lstStyle/>
          <a:p>
            <a:r>
              <a:rPr lang="fr-FR" dirty="0"/>
              <a:t>10 avril</a:t>
            </a:r>
          </a:p>
        </p:txBody>
      </p:sp>
      <p:sp>
        <p:nvSpPr>
          <p:cNvPr id="19" name="Rectangle : coins arrondis 18">
            <a:extLst>
              <a:ext uri="{FF2B5EF4-FFF2-40B4-BE49-F238E27FC236}">
                <a16:creationId xmlns:a16="http://schemas.microsoft.com/office/drawing/2014/main" id="{4AD092B8-C7EC-174B-8A6B-D43697FED22B}"/>
              </a:ext>
            </a:extLst>
          </p:cNvPr>
          <p:cNvSpPr/>
          <p:nvPr/>
        </p:nvSpPr>
        <p:spPr>
          <a:xfrm>
            <a:off x="20211" y="3077735"/>
            <a:ext cx="1498201" cy="45720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C07D4E7D-C09D-CD49-85EE-18DA3DF726EE}"/>
              </a:ext>
            </a:extLst>
          </p:cNvPr>
          <p:cNvSpPr/>
          <p:nvPr/>
        </p:nvSpPr>
        <p:spPr>
          <a:xfrm>
            <a:off x="3011124" y="3077736"/>
            <a:ext cx="1498201" cy="45720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61FD1AE8-A137-B649-B947-87E934CBE18B}"/>
              </a:ext>
            </a:extLst>
          </p:cNvPr>
          <p:cNvSpPr/>
          <p:nvPr/>
        </p:nvSpPr>
        <p:spPr>
          <a:xfrm>
            <a:off x="6005279" y="2339278"/>
            <a:ext cx="1498201" cy="45720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F26A0886-C810-1C4B-A42C-42B75EDB14CE}"/>
              </a:ext>
            </a:extLst>
          </p:cNvPr>
          <p:cNvSpPr/>
          <p:nvPr/>
        </p:nvSpPr>
        <p:spPr>
          <a:xfrm>
            <a:off x="9163087" y="2339278"/>
            <a:ext cx="1410722" cy="45720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920E5FF-84AD-5C4B-A379-90D870CEE0C0}"/>
              </a:ext>
            </a:extLst>
          </p:cNvPr>
          <p:cNvSpPr/>
          <p:nvPr/>
        </p:nvSpPr>
        <p:spPr>
          <a:xfrm rot="21420654">
            <a:off x="-742222" y="6398238"/>
            <a:ext cx="13911574" cy="1681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FF0000"/>
              </a:highlight>
            </a:endParaRPr>
          </a:p>
        </p:txBody>
      </p:sp>
      <p:pic>
        <p:nvPicPr>
          <p:cNvPr id="23" name="Image 22">
            <a:extLst>
              <a:ext uri="{FF2B5EF4-FFF2-40B4-BE49-F238E27FC236}">
                <a16:creationId xmlns:a16="http://schemas.microsoft.com/office/drawing/2014/main" id="{0952440F-E275-F448-8E9D-05F08822E43E}"/>
              </a:ext>
            </a:extLst>
          </p:cNvPr>
          <p:cNvPicPr>
            <a:picLocks noChangeAspect="1"/>
          </p:cNvPicPr>
          <p:nvPr/>
        </p:nvPicPr>
        <p:blipFill>
          <a:blip r:embed="rId6"/>
          <a:stretch>
            <a:fillRect/>
          </a:stretch>
        </p:blipFill>
        <p:spPr>
          <a:xfrm>
            <a:off x="8833736" y="6246606"/>
            <a:ext cx="1406841" cy="601579"/>
          </a:xfrm>
          <a:prstGeom prst="rect">
            <a:avLst/>
          </a:prstGeom>
        </p:spPr>
      </p:pic>
      <p:pic>
        <p:nvPicPr>
          <p:cNvPr id="24" name="Image 23">
            <a:extLst>
              <a:ext uri="{FF2B5EF4-FFF2-40B4-BE49-F238E27FC236}">
                <a16:creationId xmlns:a16="http://schemas.microsoft.com/office/drawing/2014/main" id="{A0B47912-A401-0C40-B5B6-F32C20A23A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20787" y="6380483"/>
            <a:ext cx="1500996" cy="333826"/>
          </a:xfrm>
          <a:prstGeom prst="rect">
            <a:avLst/>
          </a:prstGeom>
        </p:spPr>
      </p:pic>
    </p:spTree>
    <p:extLst>
      <p:ext uri="{BB962C8B-B14F-4D97-AF65-F5344CB8AC3E}">
        <p14:creationId xmlns:p14="http://schemas.microsoft.com/office/powerpoint/2010/main" val="23428159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xml><?xml version="1.0" encoding="utf-8"?>
<p:tagLst xmlns:a="http://schemas.openxmlformats.org/drawingml/2006/main" xmlns:r="http://schemas.openxmlformats.org/officeDocument/2006/relationships" xmlns:p="http://schemas.openxmlformats.org/presentationml/2006/main">
  <p:tag name="SHAPENAME" val="5. Source"/>
</p:tagLst>
</file>

<file path=ppt/tags/tag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heme/theme1.xml><?xml version="1.0" encoding="utf-8"?>
<a:theme xmlns:a="http://schemas.openxmlformats.org/drawingml/2006/main" name="Foundation Master Slides">
  <a:themeElements>
    <a:clrScheme name="Bill &amp; Melinda Gates Foundation June 2009">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defRPr sz="1300" smtClean="0">
            <a:solidFill>
              <a:schemeClr val="accent6"/>
            </a:solidFill>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DE1143">
  <a:themeElements>
    <a:clrScheme name="Custom 1">
      <a:dk1>
        <a:srgbClr val="59452A"/>
      </a:dk1>
      <a:lt1>
        <a:srgbClr val="FFFFFF"/>
      </a:lt1>
      <a:dk2>
        <a:srgbClr val="002060"/>
      </a:dk2>
      <a:lt2>
        <a:srgbClr val="AFAFAF"/>
      </a:lt2>
      <a:accent1>
        <a:srgbClr val="B6D4E0"/>
      </a:accent1>
      <a:accent2>
        <a:srgbClr val="86B8CC"/>
      </a:accent2>
      <a:accent3>
        <a:srgbClr val="42849F"/>
      </a:accent3>
      <a:accent4>
        <a:srgbClr val="FFA365"/>
      </a:accent4>
      <a:accent5>
        <a:srgbClr val="FF6600"/>
      </a:accent5>
      <a:accent6>
        <a:srgbClr val="808080"/>
      </a:accent6>
      <a:hlink>
        <a:srgbClr val="42849F"/>
      </a:hlink>
      <a:folHlink>
        <a:srgbClr val="FF6600"/>
      </a:folHlink>
    </a:clrScheme>
    <a:fontScheme name="Gates Found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a:noFill/>
          <a:headEnd type="none" w="med" len="med"/>
          <a:tailEnd type="none" w="med" len="med"/>
        </a:ln>
        <a:effectLst/>
        <a:scene3d>
          <a:camera prst="orthographicFront">
            <a:rot lat="0" lon="0" rev="0"/>
          </a:camera>
          <a:lightRig rig="threePt" dir="t">
            <a:rot lat="0" lon="0" rev="1200000"/>
          </a:lightRig>
        </a:scene3d>
        <a:sp3d/>
      </a:spPr>
      <a:bodyPr vert="horz" wrap="square" lIns="91436" tIns="45718" rIns="91436" bIns="45718" numCol="1" rtlCol="0" anchor="ctr" anchorCtr="0" compatLnSpc="1">
        <a:prstTxWarp prst="textNoShape">
          <a:avLst/>
        </a:prstTxWarp>
      </a:bodyPr>
      <a:lstStyle>
        <a:defPPr algn="ctr" defTabSz="914099">
          <a:defRPr sz="2300" dirty="0" smtClean="0">
            <a:solidFill>
              <a:schemeClr val="accent1">
                <a:lumMod val="50000"/>
              </a:schemeClr>
            </a:solidFill>
            <a:latin typeface="Segoe" pitchFamily="34" charset="0"/>
          </a:defRPr>
        </a:defPPr>
      </a:lstStyle>
      <a:style>
        <a:lnRef idx="0">
          <a:schemeClr val="accent1"/>
        </a:lnRef>
        <a:fillRef idx="3">
          <a:schemeClr val="accent1"/>
        </a:fillRef>
        <a:effectRef idx="3">
          <a:schemeClr val="accent1"/>
        </a:effectRef>
        <a:fontRef idx="minor">
          <a:schemeClr val="lt1"/>
        </a:fontRef>
      </a:style>
    </a:spDef>
    <a:txDef>
      <a:spPr>
        <a:noFill/>
      </a:spPr>
      <a:bodyPr wrap="square" rtlCol="0">
        <a:spAutoFit/>
      </a:bodyPr>
      <a:lstStyle>
        <a:defPPr marL="396875" indent="-396875">
          <a:lnSpc>
            <a:spcPct val="90000"/>
          </a:lnSpc>
          <a:spcBef>
            <a:spcPct val="20000"/>
          </a:spcBef>
          <a:buClr>
            <a:srgbClr val="CE6B28"/>
          </a:buClr>
          <a:buFont typeface="Wingdings" pitchFamily="2" charset="2"/>
          <a:buChar char="§"/>
          <a:defRPr sz="2400" b="1" dirty="0" smtClean="0">
            <a:solidFill>
              <a:srgbClr val="5A471C"/>
            </a:solidFill>
          </a:defRPr>
        </a:defPPr>
      </a:lstStyle>
    </a:txDef>
  </a:objectDefaults>
  <a:extraClrSchemeLst>
    <a:extraClrScheme>
      <a:clrScheme name="Current">
        <a:dk1>
          <a:srgbClr val="59452A"/>
        </a:dk1>
        <a:lt1>
          <a:srgbClr val="FFFFFF"/>
        </a:lt1>
        <a:dk2>
          <a:srgbClr val="002060"/>
        </a:dk2>
        <a:lt2>
          <a:srgbClr val="AFAFAF"/>
        </a:lt2>
        <a:accent1>
          <a:srgbClr val="D6E7EE"/>
        </a:accent1>
        <a:accent2>
          <a:srgbClr val="96C3D4"/>
        </a:accent2>
        <a:accent3>
          <a:srgbClr val="4B97B5"/>
        </a:accent3>
        <a:accent4>
          <a:srgbClr val="9D0720"/>
        </a:accent4>
        <a:accent5>
          <a:srgbClr val="FF6600"/>
        </a:accent5>
        <a:accent6>
          <a:srgbClr val="808080"/>
        </a:accent6>
        <a:hlink>
          <a:srgbClr val="4B97B5"/>
        </a:hlink>
        <a:folHlink>
          <a:srgbClr val="9D072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oundation Master Slides">
  <a:themeElements>
    <a:clrScheme name="Foundation PPT Color Palette -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DGR Country Plan Template 2015_Blank.pptx.potx" id="{D166693B-6EAC-4A53-8F71-1D7AC0FCC52E}" vid="{83127C65-77AC-4827-884D-027EDAEFF91E}"/>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ates PPT Theme">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Gates PPT Theme" id="{1F67C75E-3AC0-4844-A2DE-F363DE176559}" vid="{858F78E9-E08C-4F02-A294-E1F02C708A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8DAFB3E374D0438C47B1EECFE7C07A" ma:contentTypeVersion="4" ma:contentTypeDescription="Create a new document." ma:contentTypeScope="" ma:versionID="2b565425c797d81b262ffbfa5930e32a">
  <xsd:schema xmlns:xsd="http://www.w3.org/2001/XMLSchema" xmlns:xs="http://www.w3.org/2001/XMLSchema" xmlns:p="http://schemas.microsoft.com/office/2006/metadata/properties" xmlns:ns2="eae082a5-e3af-4650-af98-adf63d94a13e" targetNamespace="http://schemas.microsoft.com/office/2006/metadata/properties" ma:root="true" ma:fieldsID="02b7412c4c0c28940940813033b44a03" ns2:_="">
    <xsd:import namespace="eae082a5-e3af-4650-af98-adf63d94a1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082a5-e3af-4650-af98-adf63d94a1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E495CF-B16C-4041-B5EB-BB3FE01631A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7841306c-0956-4250-a370-257309797989"/>
    <ds:schemaRef ds:uri="http://purl.org/dc/terms/"/>
    <ds:schemaRef ds:uri="http://schemas.openxmlformats.org/package/2006/metadata/core-properties"/>
    <ds:schemaRef ds:uri="34819bbb-daeb-4ba0-90ed-610e80da2073"/>
    <ds:schemaRef ds:uri="http://www.w3.org/XML/1998/namespace"/>
    <ds:schemaRef ds:uri="http://purl.org/dc/dcmitype/"/>
  </ds:schemaRefs>
</ds:datastoreItem>
</file>

<file path=customXml/itemProps2.xml><?xml version="1.0" encoding="utf-8"?>
<ds:datastoreItem xmlns:ds="http://schemas.openxmlformats.org/officeDocument/2006/customXml" ds:itemID="{559845CE-7523-4502-BA48-FF31D0B81691}">
  <ds:schemaRefs>
    <ds:schemaRef ds:uri="http://schemas.microsoft.com/sharepoint/v3/contenttype/forms"/>
  </ds:schemaRefs>
</ds:datastoreItem>
</file>

<file path=customXml/itemProps3.xml><?xml version="1.0" encoding="utf-8"?>
<ds:datastoreItem xmlns:ds="http://schemas.openxmlformats.org/officeDocument/2006/customXml" ds:itemID="{804811B7-D96E-4D1B-8C63-4F09A05A9E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082a5-e3af-4650-af98-adf63d94a1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32254</TotalTime>
  <Words>3590</Words>
  <Application>Microsoft Macintosh PowerPoint</Application>
  <PresentationFormat>Grand écran</PresentationFormat>
  <Paragraphs>247</Paragraphs>
  <Slides>43</Slides>
  <Notes>6</Notes>
  <HiddenSlides>0</HiddenSlides>
  <MMClips>0</MMClips>
  <ScaleCrop>false</ScaleCrop>
  <HeadingPairs>
    <vt:vector size="8" baseType="variant">
      <vt:variant>
        <vt:lpstr>Polices utilisées</vt:lpstr>
      </vt:variant>
      <vt:variant>
        <vt:i4>11</vt:i4>
      </vt:variant>
      <vt:variant>
        <vt:lpstr>Thème</vt:lpstr>
      </vt:variant>
      <vt:variant>
        <vt:i4>5</vt:i4>
      </vt:variant>
      <vt:variant>
        <vt:lpstr>Serveurs OLE incorporés</vt:lpstr>
      </vt:variant>
      <vt:variant>
        <vt:i4>1</vt:i4>
      </vt:variant>
      <vt:variant>
        <vt:lpstr>Titres des diapositives</vt:lpstr>
      </vt:variant>
      <vt:variant>
        <vt:i4>43</vt:i4>
      </vt:variant>
    </vt:vector>
  </HeadingPairs>
  <TitlesOfParts>
    <vt:vector size="60" baseType="lpstr">
      <vt:lpstr>Arial</vt:lpstr>
      <vt:lpstr>Bebas Neue Bold</vt:lpstr>
      <vt:lpstr>Bebas Neue Book</vt:lpstr>
      <vt:lpstr>Bebas Neue Light</vt:lpstr>
      <vt:lpstr>Bebas Neue Regular</vt:lpstr>
      <vt:lpstr>Calibri</vt:lpstr>
      <vt:lpstr>Calibri Light</vt:lpstr>
      <vt:lpstr>Century Gothic</vt:lpstr>
      <vt:lpstr>Segoe</vt:lpstr>
      <vt:lpstr>Segoe UI</vt:lpstr>
      <vt:lpstr>Wingdings</vt:lpstr>
      <vt:lpstr>Foundation Master Slides</vt:lpstr>
      <vt:lpstr>DE1143</vt:lpstr>
      <vt:lpstr>1_Foundation Master Slides</vt:lpstr>
      <vt:lpstr>Thème Office</vt:lpstr>
      <vt:lpstr>Gates PPT Theme</vt:lpstr>
      <vt:lpstr>think-cell Slide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G7/G20 lessons learned</dc:title>
  <dc:creator>Alessandro Stelzer (Seek Development)</dc:creator>
  <cp:lastModifiedBy>Arnaud Gaillard</cp:lastModifiedBy>
  <cp:revision>268</cp:revision>
  <cp:lastPrinted>2020-10-21T15:46:59Z</cp:lastPrinted>
  <dcterms:created xsi:type="dcterms:W3CDTF">2017-08-04T12:40:27Z</dcterms:created>
  <dcterms:modified xsi:type="dcterms:W3CDTF">2020-11-23T17:47:32Z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0x010100058DAFB3E374D0438C47B1EECFE7C07A</vt:lpwstr>
  </property>
</Properties>
</file>